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8" r:id="rId2"/>
    <p:sldId id="279" r:id="rId3"/>
    <p:sldId id="286" r:id="rId4"/>
    <p:sldId id="309" r:id="rId5"/>
    <p:sldId id="305" r:id="rId6"/>
    <p:sldId id="312" r:id="rId7"/>
    <p:sldId id="313" r:id="rId8"/>
    <p:sldId id="314" r:id="rId9"/>
    <p:sldId id="315" r:id="rId10"/>
    <p:sldId id="289" r:id="rId11"/>
    <p:sldId id="311" r:id="rId12"/>
    <p:sldId id="304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5E2"/>
    <a:srgbClr val="493E5F"/>
    <a:srgbClr val="281E42"/>
    <a:srgbClr val="FFFFFF"/>
    <a:srgbClr val="FEED23"/>
    <a:srgbClr val="29AADE"/>
    <a:srgbClr val="AEE090"/>
    <a:srgbClr val="73C7E9"/>
    <a:srgbClr val="94D66C"/>
    <a:srgbClr val="79CB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06" autoAdjust="0"/>
    <p:restoredTop sz="95459" autoAdjust="0"/>
  </p:normalViewPr>
  <p:slideViewPr>
    <p:cSldViewPr snapToGrid="0">
      <p:cViewPr varScale="1">
        <p:scale>
          <a:sx n="58" d="100"/>
          <a:sy n="58" d="100"/>
        </p:scale>
        <p:origin x="90" y="1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BD50CA-2D49-4683-A3D5-FFBD3A511C26}" type="doc">
      <dgm:prSet loTypeId="urn:microsoft.com/office/officeart/2008/layout/VerticalAccent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239610E5-DF67-472A-8859-9266D447DEA4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BED58631-FF3A-48EF-9F47-CABBB1142344}" type="parTrans" cxnId="{23114CDE-BB02-46E2-A8C3-1EF2D23FA888}">
      <dgm:prSet/>
      <dgm:spPr/>
      <dgm:t>
        <a:bodyPr/>
        <a:lstStyle/>
        <a:p>
          <a:pPr latinLnBrk="1"/>
          <a:endParaRPr lang="ko-KR" altLang="en-US"/>
        </a:p>
      </dgm:t>
    </dgm:pt>
    <dgm:pt modelId="{C165943B-7F57-4628-9BF6-C962D335B0DE}" type="sibTrans" cxnId="{23114CDE-BB02-46E2-A8C3-1EF2D23FA888}">
      <dgm:prSet/>
      <dgm:spPr/>
      <dgm:t>
        <a:bodyPr/>
        <a:lstStyle/>
        <a:p>
          <a:pPr latinLnBrk="1"/>
          <a:endParaRPr lang="ko-KR" altLang="en-US"/>
        </a:p>
      </dgm:t>
    </dgm:pt>
    <dgm:pt modelId="{6C3964B9-E9A4-4F23-87CE-97ACE645B78E}">
      <dgm:prSet phldrT="[텍스트]" custT="1"/>
      <dgm:spPr/>
      <dgm:t>
        <a:bodyPr/>
        <a:lstStyle/>
        <a:p>
          <a:pPr algn="ctr" latinLnBrk="1"/>
          <a:r>
            <a:rPr lang="ko-KR" altLang="en-US" sz="1800" dirty="0">
              <a:latin typeface="HY헤드라인M" panose="02030600000101010101" pitchFamily="18" charset="-127"/>
              <a:ea typeface="HY헤드라인M" panose="02030600000101010101" pitchFamily="18" charset="-127"/>
            </a:rPr>
            <a:t>작품 숨김 기능</a:t>
          </a:r>
        </a:p>
      </dgm:t>
    </dgm:pt>
    <dgm:pt modelId="{AF33ACD8-9BC6-4D0C-881F-2914C0866CDB}" type="parTrans" cxnId="{ED416B0C-2509-4366-BBA3-E4183482CCD6}">
      <dgm:prSet/>
      <dgm:spPr/>
      <dgm:t>
        <a:bodyPr/>
        <a:lstStyle/>
        <a:p>
          <a:pPr latinLnBrk="1"/>
          <a:endParaRPr lang="ko-KR" altLang="en-US"/>
        </a:p>
      </dgm:t>
    </dgm:pt>
    <dgm:pt modelId="{08071FD2-D1C1-4564-93E0-4955535035E5}" type="sibTrans" cxnId="{ED416B0C-2509-4366-BBA3-E4183482CCD6}">
      <dgm:prSet/>
      <dgm:spPr/>
      <dgm:t>
        <a:bodyPr/>
        <a:lstStyle/>
        <a:p>
          <a:pPr latinLnBrk="1"/>
          <a:endParaRPr lang="ko-KR" altLang="en-US"/>
        </a:p>
      </dgm:t>
    </dgm:pt>
    <dgm:pt modelId="{942AC98D-04AF-4703-BFA9-3893EAFC67FB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EC8E5A59-D7CA-487D-9D33-9D0DB7282A75}" type="parTrans" cxnId="{681026E0-1EFB-495F-A6D2-D2073C294775}">
      <dgm:prSet/>
      <dgm:spPr/>
      <dgm:t>
        <a:bodyPr/>
        <a:lstStyle/>
        <a:p>
          <a:pPr latinLnBrk="1"/>
          <a:endParaRPr lang="ko-KR" altLang="en-US"/>
        </a:p>
      </dgm:t>
    </dgm:pt>
    <dgm:pt modelId="{313FEF2E-F5DF-49CA-BB8A-A2DF01F5047E}" type="sibTrans" cxnId="{681026E0-1EFB-495F-A6D2-D2073C294775}">
      <dgm:prSet/>
      <dgm:spPr/>
      <dgm:t>
        <a:bodyPr/>
        <a:lstStyle/>
        <a:p>
          <a:pPr latinLnBrk="1"/>
          <a:endParaRPr lang="ko-KR" altLang="en-US"/>
        </a:p>
      </dgm:t>
    </dgm:pt>
    <dgm:pt modelId="{802DFD3F-8E07-4E66-A93C-6EF73D3C361C}">
      <dgm:prSet phldrT="[텍스트]" custT="1"/>
      <dgm:spPr/>
      <dgm:t>
        <a:bodyPr/>
        <a:lstStyle/>
        <a:p>
          <a:pPr algn="ctr" latinLnBrk="1"/>
          <a:r>
            <a:rPr lang="ko-KR" altLang="en-US" sz="1800" dirty="0">
              <a:latin typeface="HY헤드라인M" panose="02030600000101010101" pitchFamily="18" charset="-127"/>
              <a:ea typeface="HY헤드라인M" panose="02030600000101010101" pitchFamily="18" charset="-127"/>
            </a:rPr>
            <a:t>유저 맞춤형 작품 추천</a:t>
          </a:r>
        </a:p>
      </dgm:t>
    </dgm:pt>
    <dgm:pt modelId="{4C7BF706-790B-45AA-A176-0D64DF4FC5AE}" type="sibTrans" cxnId="{13A2A58F-392B-47EB-98D2-6F81AAE860C3}">
      <dgm:prSet/>
      <dgm:spPr/>
      <dgm:t>
        <a:bodyPr/>
        <a:lstStyle/>
        <a:p>
          <a:pPr latinLnBrk="1"/>
          <a:endParaRPr lang="ko-KR" altLang="en-US"/>
        </a:p>
      </dgm:t>
    </dgm:pt>
    <dgm:pt modelId="{9AA37404-00CD-4618-AD8F-E804DAA189DE}" type="parTrans" cxnId="{13A2A58F-392B-47EB-98D2-6F81AAE860C3}">
      <dgm:prSet/>
      <dgm:spPr/>
      <dgm:t>
        <a:bodyPr/>
        <a:lstStyle/>
        <a:p>
          <a:pPr latinLnBrk="1"/>
          <a:endParaRPr lang="ko-KR" altLang="en-US"/>
        </a:p>
      </dgm:t>
    </dgm:pt>
    <dgm:pt modelId="{40E52EC8-E1EB-4E81-94A4-FACF0478FA7E}" type="pres">
      <dgm:prSet presAssocID="{C9BD50CA-2D49-4683-A3D5-FFBD3A511C26}" presName="Name0" presStyleCnt="0">
        <dgm:presLayoutVars>
          <dgm:chMax/>
          <dgm:chPref/>
          <dgm:dir/>
        </dgm:presLayoutVars>
      </dgm:prSet>
      <dgm:spPr/>
    </dgm:pt>
    <dgm:pt modelId="{8E315272-3BE2-4203-A87C-FC8A578880AD}" type="pres">
      <dgm:prSet presAssocID="{239610E5-DF67-472A-8859-9266D447DEA4}" presName="parenttextcomposite" presStyleCnt="0"/>
      <dgm:spPr/>
    </dgm:pt>
    <dgm:pt modelId="{292A21AC-EA01-4A41-9B7C-F9F8935A28F8}" type="pres">
      <dgm:prSet presAssocID="{239610E5-DF67-472A-8859-9266D447DEA4}" presName="parenttext" presStyleLbl="revTx" presStyleIdx="0" presStyleCnt="2">
        <dgm:presLayoutVars>
          <dgm:chMax/>
          <dgm:chPref val="2"/>
          <dgm:bulletEnabled val="1"/>
        </dgm:presLayoutVars>
      </dgm:prSet>
      <dgm:spPr/>
    </dgm:pt>
    <dgm:pt modelId="{7D7C22DA-20C1-46EF-B19B-B7C8B563E01E}" type="pres">
      <dgm:prSet presAssocID="{239610E5-DF67-472A-8859-9266D447DEA4}" presName="composite" presStyleCnt="0"/>
      <dgm:spPr/>
    </dgm:pt>
    <dgm:pt modelId="{9DB969C5-14C5-4C3B-BD6F-8105C328AB89}" type="pres">
      <dgm:prSet presAssocID="{239610E5-DF67-472A-8859-9266D447DEA4}" presName="chevron1" presStyleLbl="alignNode1" presStyleIdx="0" presStyleCnt="14"/>
      <dgm:spPr/>
    </dgm:pt>
    <dgm:pt modelId="{39B97337-321A-415D-876D-A7C3EC18F87D}" type="pres">
      <dgm:prSet presAssocID="{239610E5-DF67-472A-8859-9266D447DEA4}" presName="chevron2" presStyleLbl="alignNode1" presStyleIdx="1" presStyleCnt="14"/>
      <dgm:spPr/>
    </dgm:pt>
    <dgm:pt modelId="{943B89EA-15CE-4FEE-830A-4A4B94C199BB}" type="pres">
      <dgm:prSet presAssocID="{239610E5-DF67-472A-8859-9266D447DEA4}" presName="chevron3" presStyleLbl="alignNode1" presStyleIdx="2" presStyleCnt="14"/>
      <dgm:spPr/>
    </dgm:pt>
    <dgm:pt modelId="{974FF8D7-2BBF-4DED-AB32-EDAD0897A7B0}" type="pres">
      <dgm:prSet presAssocID="{239610E5-DF67-472A-8859-9266D447DEA4}" presName="chevron4" presStyleLbl="alignNode1" presStyleIdx="3" presStyleCnt="14"/>
      <dgm:spPr/>
    </dgm:pt>
    <dgm:pt modelId="{C8958163-C426-468F-B34E-A7BF795C957E}" type="pres">
      <dgm:prSet presAssocID="{239610E5-DF67-472A-8859-9266D447DEA4}" presName="chevron5" presStyleLbl="alignNode1" presStyleIdx="4" presStyleCnt="14"/>
      <dgm:spPr/>
    </dgm:pt>
    <dgm:pt modelId="{ECF44E3E-8372-4246-9340-F8438A8B751E}" type="pres">
      <dgm:prSet presAssocID="{239610E5-DF67-472A-8859-9266D447DEA4}" presName="chevron6" presStyleLbl="alignNode1" presStyleIdx="5" presStyleCnt="14"/>
      <dgm:spPr/>
    </dgm:pt>
    <dgm:pt modelId="{31A6AA26-2C74-4894-9479-23ADB75578E5}" type="pres">
      <dgm:prSet presAssocID="{239610E5-DF67-472A-8859-9266D447DEA4}" presName="chevron7" presStyleLbl="alignNode1" presStyleIdx="6" presStyleCnt="14"/>
      <dgm:spPr/>
    </dgm:pt>
    <dgm:pt modelId="{6403D620-C093-4964-ABA5-4E0DE0E4ABB8}" type="pres">
      <dgm:prSet presAssocID="{239610E5-DF67-472A-8859-9266D447DEA4}" presName="childtext" presStyleLbl="solidFgAcc1" presStyleIdx="0" presStyleCnt="2">
        <dgm:presLayoutVars>
          <dgm:chMax/>
          <dgm:chPref val="0"/>
          <dgm:bulletEnabled val="1"/>
        </dgm:presLayoutVars>
      </dgm:prSet>
      <dgm:spPr/>
    </dgm:pt>
    <dgm:pt modelId="{3F3BA528-AA88-48D6-9FFB-B7DA5D84BF95}" type="pres">
      <dgm:prSet presAssocID="{C165943B-7F57-4628-9BF6-C962D335B0DE}" presName="sibTrans" presStyleCnt="0"/>
      <dgm:spPr/>
    </dgm:pt>
    <dgm:pt modelId="{ADE3AF28-4A74-4E5A-8AA5-90ED43BF80CF}" type="pres">
      <dgm:prSet presAssocID="{942AC98D-04AF-4703-BFA9-3893EAFC67FB}" presName="parenttextcomposite" presStyleCnt="0"/>
      <dgm:spPr/>
    </dgm:pt>
    <dgm:pt modelId="{A43F7B29-A3AA-40E3-B6C6-D6AB5C402BE5}" type="pres">
      <dgm:prSet presAssocID="{942AC98D-04AF-4703-BFA9-3893EAFC67FB}" presName="parenttext" presStyleLbl="revTx" presStyleIdx="1" presStyleCnt="2">
        <dgm:presLayoutVars>
          <dgm:chMax/>
          <dgm:chPref val="2"/>
          <dgm:bulletEnabled val="1"/>
        </dgm:presLayoutVars>
      </dgm:prSet>
      <dgm:spPr/>
    </dgm:pt>
    <dgm:pt modelId="{A1A88554-CEE5-4BC5-8D4A-D0C530162C88}" type="pres">
      <dgm:prSet presAssocID="{942AC98D-04AF-4703-BFA9-3893EAFC67FB}" presName="composite" presStyleCnt="0"/>
      <dgm:spPr/>
    </dgm:pt>
    <dgm:pt modelId="{256D54B1-E3AF-4DCF-A73A-9B44997B1374}" type="pres">
      <dgm:prSet presAssocID="{942AC98D-04AF-4703-BFA9-3893EAFC67FB}" presName="chevron1" presStyleLbl="alignNode1" presStyleIdx="7" presStyleCnt="14"/>
      <dgm:spPr/>
    </dgm:pt>
    <dgm:pt modelId="{AFB8DCFF-E0F5-4844-B8A1-715A40A4E64A}" type="pres">
      <dgm:prSet presAssocID="{942AC98D-04AF-4703-BFA9-3893EAFC67FB}" presName="chevron2" presStyleLbl="alignNode1" presStyleIdx="8" presStyleCnt="14"/>
      <dgm:spPr/>
    </dgm:pt>
    <dgm:pt modelId="{1DECE47B-4C41-4DC5-8EF2-3066E08FB953}" type="pres">
      <dgm:prSet presAssocID="{942AC98D-04AF-4703-BFA9-3893EAFC67FB}" presName="chevron3" presStyleLbl="alignNode1" presStyleIdx="9" presStyleCnt="14"/>
      <dgm:spPr/>
    </dgm:pt>
    <dgm:pt modelId="{22A9F268-72F1-486E-9904-5F599108B736}" type="pres">
      <dgm:prSet presAssocID="{942AC98D-04AF-4703-BFA9-3893EAFC67FB}" presName="chevron4" presStyleLbl="alignNode1" presStyleIdx="10" presStyleCnt="14"/>
      <dgm:spPr/>
    </dgm:pt>
    <dgm:pt modelId="{8F062738-DAC6-465A-B531-4483D35EAA92}" type="pres">
      <dgm:prSet presAssocID="{942AC98D-04AF-4703-BFA9-3893EAFC67FB}" presName="chevron5" presStyleLbl="alignNode1" presStyleIdx="11" presStyleCnt="14"/>
      <dgm:spPr/>
    </dgm:pt>
    <dgm:pt modelId="{6B64E0AD-AC2D-4103-8F4E-AE7CC5C972A6}" type="pres">
      <dgm:prSet presAssocID="{942AC98D-04AF-4703-BFA9-3893EAFC67FB}" presName="chevron6" presStyleLbl="alignNode1" presStyleIdx="12" presStyleCnt="14"/>
      <dgm:spPr/>
    </dgm:pt>
    <dgm:pt modelId="{0B461BE0-F611-4323-B9DE-909C76BBACEC}" type="pres">
      <dgm:prSet presAssocID="{942AC98D-04AF-4703-BFA9-3893EAFC67FB}" presName="chevron7" presStyleLbl="alignNode1" presStyleIdx="13" presStyleCnt="14"/>
      <dgm:spPr/>
    </dgm:pt>
    <dgm:pt modelId="{DD255788-2002-40C8-A461-51E3D86C43A9}" type="pres">
      <dgm:prSet presAssocID="{942AC98D-04AF-4703-BFA9-3893EAFC67FB}" presName="childtext" presStyleLbl="solidFgAcc1" presStyleIdx="1" presStyleCnt="2">
        <dgm:presLayoutVars>
          <dgm:chMax/>
          <dgm:chPref val="0"/>
          <dgm:bulletEnabled val="1"/>
        </dgm:presLayoutVars>
      </dgm:prSet>
      <dgm:spPr/>
    </dgm:pt>
  </dgm:ptLst>
  <dgm:cxnLst>
    <dgm:cxn modelId="{ED416B0C-2509-4366-BBA3-E4183482CCD6}" srcId="{239610E5-DF67-472A-8859-9266D447DEA4}" destId="{6C3964B9-E9A4-4F23-87CE-97ACE645B78E}" srcOrd="0" destOrd="0" parTransId="{AF33ACD8-9BC6-4D0C-881F-2914C0866CDB}" sibTransId="{08071FD2-D1C1-4564-93E0-4955535035E5}"/>
    <dgm:cxn modelId="{5B464A36-443C-4613-8810-B9B30122AAF1}" type="presOf" srcId="{239610E5-DF67-472A-8859-9266D447DEA4}" destId="{292A21AC-EA01-4A41-9B7C-F9F8935A28F8}" srcOrd="0" destOrd="0" presId="urn:microsoft.com/office/officeart/2008/layout/VerticalAccentList"/>
    <dgm:cxn modelId="{D787075E-5C60-4EC5-9319-4F23F840877D}" type="presOf" srcId="{942AC98D-04AF-4703-BFA9-3893EAFC67FB}" destId="{A43F7B29-A3AA-40E3-B6C6-D6AB5C402BE5}" srcOrd="0" destOrd="0" presId="urn:microsoft.com/office/officeart/2008/layout/VerticalAccentList"/>
    <dgm:cxn modelId="{EAB6F48C-FFE6-4392-BE69-561FC5BE5E24}" type="presOf" srcId="{6C3964B9-E9A4-4F23-87CE-97ACE645B78E}" destId="{6403D620-C093-4964-ABA5-4E0DE0E4ABB8}" srcOrd="0" destOrd="0" presId="urn:microsoft.com/office/officeart/2008/layout/VerticalAccentList"/>
    <dgm:cxn modelId="{13A2A58F-392B-47EB-98D2-6F81AAE860C3}" srcId="{942AC98D-04AF-4703-BFA9-3893EAFC67FB}" destId="{802DFD3F-8E07-4E66-A93C-6EF73D3C361C}" srcOrd="0" destOrd="0" parTransId="{9AA37404-00CD-4618-AD8F-E804DAA189DE}" sibTransId="{4C7BF706-790B-45AA-A176-0D64DF4FC5AE}"/>
    <dgm:cxn modelId="{2CEEC099-98A7-43AA-A996-234C7D17E14F}" type="presOf" srcId="{C9BD50CA-2D49-4683-A3D5-FFBD3A511C26}" destId="{40E52EC8-E1EB-4E81-94A4-FACF0478FA7E}" srcOrd="0" destOrd="0" presId="urn:microsoft.com/office/officeart/2008/layout/VerticalAccentList"/>
    <dgm:cxn modelId="{EF2325DB-4AE3-4465-958C-09D2E66FBC4F}" type="presOf" srcId="{802DFD3F-8E07-4E66-A93C-6EF73D3C361C}" destId="{DD255788-2002-40C8-A461-51E3D86C43A9}" srcOrd="0" destOrd="0" presId="urn:microsoft.com/office/officeart/2008/layout/VerticalAccentList"/>
    <dgm:cxn modelId="{23114CDE-BB02-46E2-A8C3-1EF2D23FA888}" srcId="{C9BD50CA-2D49-4683-A3D5-FFBD3A511C26}" destId="{239610E5-DF67-472A-8859-9266D447DEA4}" srcOrd="0" destOrd="0" parTransId="{BED58631-FF3A-48EF-9F47-CABBB1142344}" sibTransId="{C165943B-7F57-4628-9BF6-C962D335B0DE}"/>
    <dgm:cxn modelId="{681026E0-1EFB-495F-A6D2-D2073C294775}" srcId="{C9BD50CA-2D49-4683-A3D5-FFBD3A511C26}" destId="{942AC98D-04AF-4703-BFA9-3893EAFC67FB}" srcOrd="1" destOrd="0" parTransId="{EC8E5A59-D7CA-487D-9D33-9D0DB7282A75}" sibTransId="{313FEF2E-F5DF-49CA-BB8A-A2DF01F5047E}"/>
    <dgm:cxn modelId="{A134A12A-D07B-4861-82BC-914A9E3B69F4}" type="presParOf" srcId="{40E52EC8-E1EB-4E81-94A4-FACF0478FA7E}" destId="{8E315272-3BE2-4203-A87C-FC8A578880AD}" srcOrd="0" destOrd="0" presId="urn:microsoft.com/office/officeart/2008/layout/VerticalAccentList"/>
    <dgm:cxn modelId="{26AB24A8-F670-4BFC-A3F9-208CC905EBD9}" type="presParOf" srcId="{8E315272-3BE2-4203-A87C-FC8A578880AD}" destId="{292A21AC-EA01-4A41-9B7C-F9F8935A28F8}" srcOrd="0" destOrd="0" presId="urn:microsoft.com/office/officeart/2008/layout/VerticalAccentList"/>
    <dgm:cxn modelId="{5660F1F9-75DF-47DE-ACB5-79E8667BCB05}" type="presParOf" srcId="{40E52EC8-E1EB-4E81-94A4-FACF0478FA7E}" destId="{7D7C22DA-20C1-46EF-B19B-B7C8B563E01E}" srcOrd="1" destOrd="0" presId="urn:microsoft.com/office/officeart/2008/layout/VerticalAccentList"/>
    <dgm:cxn modelId="{3F954A21-8D35-417F-BA84-1F611D186E4C}" type="presParOf" srcId="{7D7C22DA-20C1-46EF-B19B-B7C8B563E01E}" destId="{9DB969C5-14C5-4C3B-BD6F-8105C328AB89}" srcOrd="0" destOrd="0" presId="urn:microsoft.com/office/officeart/2008/layout/VerticalAccentList"/>
    <dgm:cxn modelId="{9F810042-BE28-426E-AF1B-ABF4ECB30E3E}" type="presParOf" srcId="{7D7C22DA-20C1-46EF-B19B-B7C8B563E01E}" destId="{39B97337-321A-415D-876D-A7C3EC18F87D}" srcOrd="1" destOrd="0" presId="urn:microsoft.com/office/officeart/2008/layout/VerticalAccentList"/>
    <dgm:cxn modelId="{5228D448-FE6F-4A8D-96F5-6ED02B332E62}" type="presParOf" srcId="{7D7C22DA-20C1-46EF-B19B-B7C8B563E01E}" destId="{943B89EA-15CE-4FEE-830A-4A4B94C199BB}" srcOrd="2" destOrd="0" presId="urn:microsoft.com/office/officeart/2008/layout/VerticalAccentList"/>
    <dgm:cxn modelId="{32AE051D-C13B-4448-9680-34D6B95B38F2}" type="presParOf" srcId="{7D7C22DA-20C1-46EF-B19B-B7C8B563E01E}" destId="{974FF8D7-2BBF-4DED-AB32-EDAD0897A7B0}" srcOrd="3" destOrd="0" presId="urn:microsoft.com/office/officeart/2008/layout/VerticalAccentList"/>
    <dgm:cxn modelId="{22A9461E-4F2F-4D69-9F7A-DC8709B15E91}" type="presParOf" srcId="{7D7C22DA-20C1-46EF-B19B-B7C8B563E01E}" destId="{C8958163-C426-468F-B34E-A7BF795C957E}" srcOrd="4" destOrd="0" presId="urn:microsoft.com/office/officeart/2008/layout/VerticalAccentList"/>
    <dgm:cxn modelId="{E9731EE1-C2E1-48ED-8DB9-A5205ED20222}" type="presParOf" srcId="{7D7C22DA-20C1-46EF-B19B-B7C8B563E01E}" destId="{ECF44E3E-8372-4246-9340-F8438A8B751E}" srcOrd="5" destOrd="0" presId="urn:microsoft.com/office/officeart/2008/layout/VerticalAccentList"/>
    <dgm:cxn modelId="{9B33A89A-315D-4DA1-B9B0-41DEF494B753}" type="presParOf" srcId="{7D7C22DA-20C1-46EF-B19B-B7C8B563E01E}" destId="{31A6AA26-2C74-4894-9479-23ADB75578E5}" srcOrd="6" destOrd="0" presId="urn:microsoft.com/office/officeart/2008/layout/VerticalAccentList"/>
    <dgm:cxn modelId="{29B458D5-3184-490A-A483-26F5D00F87F8}" type="presParOf" srcId="{7D7C22DA-20C1-46EF-B19B-B7C8B563E01E}" destId="{6403D620-C093-4964-ABA5-4E0DE0E4ABB8}" srcOrd="7" destOrd="0" presId="urn:microsoft.com/office/officeart/2008/layout/VerticalAccentList"/>
    <dgm:cxn modelId="{3638EC2E-6396-460D-A17E-A98975AC5F3D}" type="presParOf" srcId="{40E52EC8-E1EB-4E81-94A4-FACF0478FA7E}" destId="{3F3BA528-AA88-48D6-9FFB-B7DA5D84BF95}" srcOrd="2" destOrd="0" presId="urn:microsoft.com/office/officeart/2008/layout/VerticalAccentList"/>
    <dgm:cxn modelId="{3BCD5B29-257B-43B3-9D09-AAD619B42E7B}" type="presParOf" srcId="{40E52EC8-E1EB-4E81-94A4-FACF0478FA7E}" destId="{ADE3AF28-4A74-4E5A-8AA5-90ED43BF80CF}" srcOrd="3" destOrd="0" presId="urn:microsoft.com/office/officeart/2008/layout/VerticalAccentList"/>
    <dgm:cxn modelId="{735042AC-D49D-4C75-940B-D798F4BE87F4}" type="presParOf" srcId="{ADE3AF28-4A74-4E5A-8AA5-90ED43BF80CF}" destId="{A43F7B29-A3AA-40E3-B6C6-D6AB5C402BE5}" srcOrd="0" destOrd="0" presId="urn:microsoft.com/office/officeart/2008/layout/VerticalAccentList"/>
    <dgm:cxn modelId="{486337AB-EC1C-47E5-8FE8-DF640C3454DF}" type="presParOf" srcId="{40E52EC8-E1EB-4E81-94A4-FACF0478FA7E}" destId="{A1A88554-CEE5-4BC5-8D4A-D0C530162C88}" srcOrd="4" destOrd="0" presId="urn:microsoft.com/office/officeart/2008/layout/VerticalAccentList"/>
    <dgm:cxn modelId="{75FC2B90-8AD8-4F9F-897C-F7122D6B1FC6}" type="presParOf" srcId="{A1A88554-CEE5-4BC5-8D4A-D0C530162C88}" destId="{256D54B1-E3AF-4DCF-A73A-9B44997B1374}" srcOrd="0" destOrd="0" presId="urn:microsoft.com/office/officeart/2008/layout/VerticalAccentList"/>
    <dgm:cxn modelId="{04ED219A-0175-4DF6-9BD3-55D292953661}" type="presParOf" srcId="{A1A88554-CEE5-4BC5-8D4A-D0C530162C88}" destId="{AFB8DCFF-E0F5-4844-B8A1-715A40A4E64A}" srcOrd="1" destOrd="0" presId="urn:microsoft.com/office/officeart/2008/layout/VerticalAccentList"/>
    <dgm:cxn modelId="{4E1A8942-1FA7-49E6-A1CE-CB14E64C86B8}" type="presParOf" srcId="{A1A88554-CEE5-4BC5-8D4A-D0C530162C88}" destId="{1DECE47B-4C41-4DC5-8EF2-3066E08FB953}" srcOrd="2" destOrd="0" presId="urn:microsoft.com/office/officeart/2008/layout/VerticalAccentList"/>
    <dgm:cxn modelId="{0AE54B24-8601-4791-B5D3-61B4A25F092E}" type="presParOf" srcId="{A1A88554-CEE5-4BC5-8D4A-D0C530162C88}" destId="{22A9F268-72F1-486E-9904-5F599108B736}" srcOrd="3" destOrd="0" presId="urn:microsoft.com/office/officeart/2008/layout/VerticalAccentList"/>
    <dgm:cxn modelId="{DCC234DE-0CFF-4AAF-A753-19315C7CDA95}" type="presParOf" srcId="{A1A88554-CEE5-4BC5-8D4A-D0C530162C88}" destId="{8F062738-DAC6-465A-B531-4483D35EAA92}" srcOrd="4" destOrd="0" presId="urn:microsoft.com/office/officeart/2008/layout/VerticalAccentList"/>
    <dgm:cxn modelId="{83C69DC6-6A2E-44A5-BDAB-A19071667F2E}" type="presParOf" srcId="{A1A88554-CEE5-4BC5-8D4A-D0C530162C88}" destId="{6B64E0AD-AC2D-4103-8F4E-AE7CC5C972A6}" srcOrd="5" destOrd="0" presId="urn:microsoft.com/office/officeart/2008/layout/VerticalAccentList"/>
    <dgm:cxn modelId="{9D3A61FD-435E-478B-9DA7-E04E322000BD}" type="presParOf" srcId="{A1A88554-CEE5-4BC5-8D4A-D0C530162C88}" destId="{0B461BE0-F611-4323-B9DE-909C76BBACEC}" srcOrd="6" destOrd="0" presId="urn:microsoft.com/office/officeart/2008/layout/VerticalAccentList"/>
    <dgm:cxn modelId="{C283819F-FCC1-492A-B6A6-ACD842304E47}" type="presParOf" srcId="{A1A88554-CEE5-4BC5-8D4A-D0C530162C88}" destId="{DD255788-2002-40C8-A461-51E3D86C43A9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BD50CA-2D49-4683-A3D5-FFBD3A511C26}" type="doc">
      <dgm:prSet loTypeId="urn:microsoft.com/office/officeart/2008/layout/VerticalAccent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239610E5-DF67-472A-8859-9266D447DEA4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BED58631-FF3A-48EF-9F47-CABBB1142344}" type="parTrans" cxnId="{23114CDE-BB02-46E2-A8C3-1EF2D23FA888}">
      <dgm:prSet/>
      <dgm:spPr/>
      <dgm:t>
        <a:bodyPr/>
        <a:lstStyle/>
        <a:p>
          <a:pPr latinLnBrk="1"/>
          <a:endParaRPr lang="ko-KR" altLang="en-US"/>
        </a:p>
      </dgm:t>
    </dgm:pt>
    <dgm:pt modelId="{C165943B-7F57-4628-9BF6-C962D335B0DE}" type="sibTrans" cxnId="{23114CDE-BB02-46E2-A8C3-1EF2D23FA888}">
      <dgm:prSet/>
      <dgm:spPr/>
      <dgm:t>
        <a:bodyPr/>
        <a:lstStyle/>
        <a:p>
          <a:pPr latinLnBrk="1"/>
          <a:endParaRPr lang="ko-KR" altLang="en-US"/>
        </a:p>
      </dgm:t>
    </dgm:pt>
    <dgm:pt modelId="{942AC98D-04AF-4703-BFA9-3893EAFC67FB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EC8E5A59-D7CA-487D-9D33-9D0DB7282A75}" type="parTrans" cxnId="{681026E0-1EFB-495F-A6D2-D2073C294775}">
      <dgm:prSet/>
      <dgm:spPr/>
      <dgm:t>
        <a:bodyPr/>
        <a:lstStyle/>
        <a:p>
          <a:pPr latinLnBrk="1"/>
          <a:endParaRPr lang="ko-KR" altLang="en-US"/>
        </a:p>
      </dgm:t>
    </dgm:pt>
    <dgm:pt modelId="{313FEF2E-F5DF-49CA-BB8A-A2DF01F5047E}" type="sibTrans" cxnId="{681026E0-1EFB-495F-A6D2-D2073C294775}">
      <dgm:prSet/>
      <dgm:spPr/>
      <dgm:t>
        <a:bodyPr/>
        <a:lstStyle/>
        <a:p>
          <a:pPr latinLnBrk="1"/>
          <a:endParaRPr lang="ko-KR" altLang="en-US"/>
        </a:p>
      </dgm:t>
    </dgm:pt>
    <dgm:pt modelId="{802DFD3F-8E07-4E66-A93C-6EF73D3C361C}">
      <dgm:prSet phldrT="[텍스트]" custT="1"/>
      <dgm:spPr/>
      <dgm:t>
        <a:bodyPr/>
        <a:lstStyle/>
        <a:p>
          <a:pPr algn="ctr" latinLnBrk="1"/>
          <a:r>
            <a:rPr lang="ko-KR" altLang="en-US" sz="1800" dirty="0">
              <a:latin typeface="HY헤드라인M" panose="02030600000101010101" pitchFamily="18" charset="-127"/>
              <a:ea typeface="HY헤드라인M" panose="02030600000101010101" pitchFamily="18" charset="-127"/>
            </a:rPr>
            <a:t>웹툰 정렬 및 검색</a:t>
          </a:r>
        </a:p>
      </dgm:t>
    </dgm:pt>
    <dgm:pt modelId="{9AA37404-00CD-4618-AD8F-E804DAA189DE}" type="parTrans" cxnId="{13A2A58F-392B-47EB-98D2-6F81AAE860C3}">
      <dgm:prSet/>
      <dgm:spPr/>
      <dgm:t>
        <a:bodyPr/>
        <a:lstStyle/>
        <a:p>
          <a:pPr latinLnBrk="1"/>
          <a:endParaRPr lang="ko-KR" altLang="en-US"/>
        </a:p>
      </dgm:t>
    </dgm:pt>
    <dgm:pt modelId="{4C7BF706-790B-45AA-A176-0D64DF4FC5AE}" type="sibTrans" cxnId="{13A2A58F-392B-47EB-98D2-6F81AAE860C3}">
      <dgm:prSet/>
      <dgm:spPr/>
      <dgm:t>
        <a:bodyPr/>
        <a:lstStyle/>
        <a:p>
          <a:pPr latinLnBrk="1"/>
          <a:endParaRPr lang="ko-KR" altLang="en-US"/>
        </a:p>
      </dgm:t>
    </dgm:pt>
    <dgm:pt modelId="{8CC946F6-F344-49A8-BB52-5435687791C5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209273E1-22DD-4CDC-AB1A-8CC30B288812}" type="parTrans" cxnId="{1931F267-78FB-46AF-8070-D44B25DE47CB}">
      <dgm:prSet/>
      <dgm:spPr/>
      <dgm:t>
        <a:bodyPr/>
        <a:lstStyle/>
        <a:p>
          <a:pPr latinLnBrk="1"/>
          <a:endParaRPr lang="ko-KR" altLang="en-US"/>
        </a:p>
      </dgm:t>
    </dgm:pt>
    <dgm:pt modelId="{C2BBC310-ECBE-48CF-9925-629187D78EC8}" type="sibTrans" cxnId="{1931F267-78FB-46AF-8070-D44B25DE47CB}">
      <dgm:prSet/>
      <dgm:spPr/>
      <dgm:t>
        <a:bodyPr/>
        <a:lstStyle/>
        <a:p>
          <a:pPr latinLnBrk="1"/>
          <a:endParaRPr lang="ko-KR" altLang="en-US"/>
        </a:p>
      </dgm:t>
    </dgm:pt>
    <dgm:pt modelId="{66560A1C-C39C-4180-B90C-B9345718C38A}">
      <dgm:prSet phldrT="[텍스트]" custT="1"/>
      <dgm:spPr/>
      <dgm:t>
        <a:bodyPr/>
        <a:lstStyle/>
        <a:p>
          <a:pPr algn="ctr" latinLnBrk="1"/>
          <a:r>
            <a:rPr lang="ko-KR" altLang="en-US" sz="18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구독</a:t>
          </a:r>
          <a:r>
            <a: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rPr>
            <a:t>, </a:t>
          </a:r>
          <a:r>
            <a:rPr lang="ko-KR" altLang="en-US" sz="1800" dirty="0">
              <a:latin typeface="HY헤드라인M" panose="02030600000101010101" pitchFamily="18" charset="-127"/>
              <a:ea typeface="HY헤드라인M" panose="02030600000101010101" pitchFamily="18" charset="-127"/>
            </a:rPr>
            <a:t>책갈피 및 메모</a:t>
          </a:r>
        </a:p>
      </dgm:t>
    </dgm:pt>
    <dgm:pt modelId="{FBCD7F62-5253-4CB7-A539-26E8BCD60883}" type="parTrans" cxnId="{AA19B9E0-3F46-473A-B560-DF22884ECE1F}">
      <dgm:prSet/>
      <dgm:spPr/>
      <dgm:t>
        <a:bodyPr/>
        <a:lstStyle/>
        <a:p>
          <a:pPr latinLnBrk="1"/>
          <a:endParaRPr lang="ko-KR" altLang="en-US"/>
        </a:p>
      </dgm:t>
    </dgm:pt>
    <dgm:pt modelId="{A204382B-1B6C-48EC-AFDE-6E1445E5FECC}" type="sibTrans" cxnId="{AA19B9E0-3F46-473A-B560-DF22884ECE1F}">
      <dgm:prSet/>
      <dgm:spPr/>
      <dgm:t>
        <a:bodyPr/>
        <a:lstStyle/>
        <a:p>
          <a:pPr latinLnBrk="1"/>
          <a:endParaRPr lang="ko-KR" altLang="en-US"/>
        </a:p>
      </dgm:t>
    </dgm:pt>
    <dgm:pt modelId="{6C3964B9-E9A4-4F23-87CE-97ACE645B78E}">
      <dgm:prSet phldrT="[텍스트]" custT="1"/>
      <dgm:spPr/>
      <dgm:t>
        <a:bodyPr/>
        <a:lstStyle/>
        <a:p>
          <a:pPr algn="ctr" latinLnBrk="1"/>
          <a:r>
            <a:rPr lang="ko-KR" altLang="en-US" sz="1800" dirty="0">
              <a:latin typeface="HY헤드라인M" panose="02030600000101010101" pitchFamily="18" charset="-127"/>
              <a:ea typeface="HY헤드라인M" panose="02030600000101010101" pitchFamily="18" charset="-127"/>
            </a:rPr>
            <a:t>통합 로그인 유지 관리</a:t>
          </a:r>
        </a:p>
      </dgm:t>
    </dgm:pt>
    <dgm:pt modelId="{08071FD2-D1C1-4564-93E0-4955535035E5}" type="sibTrans" cxnId="{ED416B0C-2509-4366-BBA3-E4183482CCD6}">
      <dgm:prSet/>
      <dgm:spPr/>
      <dgm:t>
        <a:bodyPr/>
        <a:lstStyle/>
        <a:p>
          <a:pPr latinLnBrk="1"/>
          <a:endParaRPr lang="ko-KR" altLang="en-US"/>
        </a:p>
      </dgm:t>
    </dgm:pt>
    <dgm:pt modelId="{AF33ACD8-9BC6-4D0C-881F-2914C0866CDB}" type="parTrans" cxnId="{ED416B0C-2509-4366-BBA3-E4183482CCD6}">
      <dgm:prSet/>
      <dgm:spPr/>
      <dgm:t>
        <a:bodyPr/>
        <a:lstStyle/>
        <a:p>
          <a:pPr latinLnBrk="1"/>
          <a:endParaRPr lang="ko-KR" altLang="en-US"/>
        </a:p>
      </dgm:t>
    </dgm:pt>
    <dgm:pt modelId="{40E52EC8-E1EB-4E81-94A4-FACF0478FA7E}" type="pres">
      <dgm:prSet presAssocID="{C9BD50CA-2D49-4683-A3D5-FFBD3A511C26}" presName="Name0" presStyleCnt="0">
        <dgm:presLayoutVars>
          <dgm:chMax/>
          <dgm:chPref/>
          <dgm:dir/>
        </dgm:presLayoutVars>
      </dgm:prSet>
      <dgm:spPr/>
    </dgm:pt>
    <dgm:pt modelId="{8E315272-3BE2-4203-A87C-FC8A578880AD}" type="pres">
      <dgm:prSet presAssocID="{239610E5-DF67-472A-8859-9266D447DEA4}" presName="parenttextcomposite" presStyleCnt="0"/>
      <dgm:spPr/>
    </dgm:pt>
    <dgm:pt modelId="{292A21AC-EA01-4A41-9B7C-F9F8935A28F8}" type="pres">
      <dgm:prSet presAssocID="{239610E5-DF67-472A-8859-9266D447DEA4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7D7C22DA-20C1-46EF-B19B-B7C8B563E01E}" type="pres">
      <dgm:prSet presAssocID="{239610E5-DF67-472A-8859-9266D447DEA4}" presName="composite" presStyleCnt="0"/>
      <dgm:spPr/>
    </dgm:pt>
    <dgm:pt modelId="{9DB969C5-14C5-4C3B-BD6F-8105C328AB89}" type="pres">
      <dgm:prSet presAssocID="{239610E5-DF67-472A-8859-9266D447DEA4}" presName="chevron1" presStyleLbl="alignNode1" presStyleIdx="0" presStyleCnt="21"/>
      <dgm:spPr/>
    </dgm:pt>
    <dgm:pt modelId="{39B97337-321A-415D-876D-A7C3EC18F87D}" type="pres">
      <dgm:prSet presAssocID="{239610E5-DF67-472A-8859-9266D447DEA4}" presName="chevron2" presStyleLbl="alignNode1" presStyleIdx="1" presStyleCnt="21"/>
      <dgm:spPr/>
    </dgm:pt>
    <dgm:pt modelId="{943B89EA-15CE-4FEE-830A-4A4B94C199BB}" type="pres">
      <dgm:prSet presAssocID="{239610E5-DF67-472A-8859-9266D447DEA4}" presName="chevron3" presStyleLbl="alignNode1" presStyleIdx="2" presStyleCnt="21"/>
      <dgm:spPr/>
    </dgm:pt>
    <dgm:pt modelId="{974FF8D7-2BBF-4DED-AB32-EDAD0897A7B0}" type="pres">
      <dgm:prSet presAssocID="{239610E5-DF67-472A-8859-9266D447DEA4}" presName="chevron4" presStyleLbl="alignNode1" presStyleIdx="3" presStyleCnt="21"/>
      <dgm:spPr/>
    </dgm:pt>
    <dgm:pt modelId="{C8958163-C426-468F-B34E-A7BF795C957E}" type="pres">
      <dgm:prSet presAssocID="{239610E5-DF67-472A-8859-9266D447DEA4}" presName="chevron5" presStyleLbl="alignNode1" presStyleIdx="4" presStyleCnt="21"/>
      <dgm:spPr/>
    </dgm:pt>
    <dgm:pt modelId="{ECF44E3E-8372-4246-9340-F8438A8B751E}" type="pres">
      <dgm:prSet presAssocID="{239610E5-DF67-472A-8859-9266D447DEA4}" presName="chevron6" presStyleLbl="alignNode1" presStyleIdx="5" presStyleCnt="21"/>
      <dgm:spPr/>
    </dgm:pt>
    <dgm:pt modelId="{31A6AA26-2C74-4894-9479-23ADB75578E5}" type="pres">
      <dgm:prSet presAssocID="{239610E5-DF67-472A-8859-9266D447DEA4}" presName="chevron7" presStyleLbl="alignNode1" presStyleIdx="6" presStyleCnt="21"/>
      <dgm:spPr/>
    </dgm:pt>
    <dgm:pt modelId="{6403D620-C093-4964-ABA5-4E0DE0E4ABB8}" type="pres">
      <dgm:prSet presAssocID="{239610E5-DF67-472A-8859-9266D447DEA4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</dgm:pt>
    <dgm:pt modelId="{3F3BA528-AA88-48D6-9FFB-B7DA5D84BF95}" type="pres">
      <dgm:prSet presAssocID="{C165943B-7F57-4628-9BF6-C962D335B0DE}" presName="sibTrans" presStyleCnt="0"/>
      <dgm:spPr/>
    </dgm:pt>
    <dgm:pt modelId="{ADE3AF28-4A74-4E5A-8AA5-90ED43BF80CF}" type="pres">
      <dgm:prSet presAssocID="{942AC98D-04AF-4703-BFA9-3893EAFC67FB}" presName="parenttextcomposite" presStyleCnt="0"/>
      <dgm:spPr/>
    </dgm:pt>
    <dgm:pt modelId="{A43F7B29-A3AA-40E3-B6C6-D6AB5C402BE5}" type="pres">
      <dgm:prSet presAssocID="{942AC98D-04AF-4703-BFA9-3893EAFC67FB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A1A88554-CEE5-4BC5-8D4A-D0C530162C88}" type="pres">
      <dgm:prSet presAssocID="{942AC98D-04AF-4703-BFA9-3893EAFC67FB}" presName="composite" presStyleCnt="0"/>
      <dgm:spPr/>
    </dgm:pt>
    <dgm:pt modelId="{256D54B1-E3AF-4DCF-A73A-9B44997B1374}" type="pres">
      <dgm:prSet presAssocID="{942AC98D-04AF-4703-BFA9-3893EAFC67FB}" presName="chevron1" presStyleLbl="alignNode1" presStyleIdx="7" presStyleCnt="21"/>
      <dgm:spPr/>
    </dgm:pt>
    <dgm:pt modelId="{AFB8DCFF-E0F5-4844-B8A1-715A40A4E64A}" type="pres">
      <dgm:prSet presAssocID="{942AC98D-04AF-4703-BFA9-3893EAFC67FB}" presName="chevron2" presStyleLbl="alignNode1" presStyleIdx="8" presStyleCnt="21"/>
      <dgm:spPr/>
    </dgm:pt>
    <dgm:pt modelId="{1DECE47B-4C41-4DC5-8EF2-3066E08FB953}" type="pres">
      <dgm:prSet presAssocID="{942AC98D-04AF-4703-BFA9-3893EAFC67FB}" presName="chevron3" presStyleLbl="alignNode1" presStyleIdx="9" presStyleCnt="21"/>
      <dgm:spPr/>
    </dgm:pt>
    <dgm:pt modelId="{22A9F268-72F1-486E-9904-5F599108B736}" type="pres">
      <dgm:prSet presAssocID="{942AC98D-04AF-4703-BFA9-3893EAFC67FB}" presName="chevron4" presStyleLbl="alignNode1" presStyleIdx="10" presStyleCnt="21"/>
      <dgm:spPr/>
    </dgm:pt>
    <dgm:pt modelId="{8F062738-DAC6-465A-B531-4483D35EAA92}" type="pres">
      <dgm:prSet presAssocID="{942AC98D-04AF-4703-BFA9-3893EAFC67FB}" presName="chevron5" presStyleLbl="alignNode1" presStyleIdx="11" presStyleCnt="21"/>
      <dgm:spPr/>
    </dgm:pt>
    <dgm:pt modelId="{6B64E0AD-AC2D-4103-8F4E-AE7CC5C972A6}" type="pres">
      <dgm:prSet presAssocID="{942AC98D-04AF-4703-BFA9-3893EAFC67FB}" presName="chevron6" presStyleLbl="alignNode1" presStyleIdx="12" presStyleCnt="21"/>
      <dgm:spPr/>
    </dgm:pt>
    <dgm:pt modelId="{0B461BE0-F611-4323-B9DE-909C76BBACEC}" type="pres">
      <dgm:prSet presAssocID="{942AC98D-04AF-4703-BFA9-3893EAFC67FB}" presName="chevron7" presStyleLbl="alignNode1" presStyleIdx="13" presStyleCnt="21"/>
      <dgm:spPr/>
    </dgm:pt>
    <dgm:pt modelId="{DD255788-2002-40C8-A461-51E3D86C43A9}" type="pres">
      <dgm:prSet presAssocID="{942AC98D-04AF-4703-BFA9-3893EAFC67FB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</dgm:pt>
    <dgm:pt modelId="{4D3596E6-73BA-4419-9AB3-51FA1441C25E}" type="pres">
      <dgm:prSet presAssocID="{313FEF2E-F5DF-49CA-BB8A-A2DF01F5047E}" presName="sibTrans" presStyleCnt="0"/>
      <dgm:spPr/>
    </dgm:pt>
    <dgm:pt modelId="{F384BACB-56A4-4B35-99F6-D1C3F6C5ADEA}" type="pres">
      <dgm:prSet presAssocID="{8CC946F6-F344-49A8-BB52-5435687791C5}" presName="parenttextcomposite" presStyleCnt="0"/>
      <dgm:spPr/>
    </dgm:pt>
    <dgm:pt modelId="{897F0161-40B2-46AC-8CA5-7731DEEDC1DF}" type="pres">
      <dgm:prSet presAssocID="{8CC946F6-F344-49A8-BB52-5435687791C5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41FDAD64-4F4C-4634-9350-DBCD48A44174}" type="pres">
      <dgm:prSet presAssocID="{8CC946F6-F344-49A8-BB52-5435687791C5}" presName="composite" presStyleCnt="0"/>
      <dgm:spPr/>
    </dgm:pt>
    <dgm:pt modelId="{84214CA3-6A9C-43DE-A67F-B3CD16EFF998}" type="pres">
      <dgm:prSet presAssocID="{8CC946F6-F344-49A8-BB52-5435687791C5}" presName="chevron1" presStyleLbl="alignNode1" presStyleIdx="14" presStyleCnt="21"/>
      <dgm:spPr/>
    </dgm:pt>
    <dgm:pt modelId="{0099B1FA-E40B-4758-8E94-6A2EAEBA4850}" type="pres">
      <dgm:prSet presAssocID="{8CC946F6-F344-49A8-BB52-5435687791C5}" presName="chevron2" presStyleLbl="alignNode1" presStyleIdx="15" presStyleCnt="21"/>
      <dgm:spPr/>
    </dgm:pt>
    <dgm:pt modelId="{66452B59-1E28-46CF-9403-6C8236F96957}" type="pres">
      <dgm:prSet presAssocID="{8CC946F6-F344-49A8-BB52-5435687791C5}" presName="chevron3" presStyleLbl="alignNode1" presStyleIdx="16" presStyleCnt="21"/>
      <dgm:spPr/>
    </dgm:pt>
    <dgm:pt modelId="{7FFD89A9-62B2-4152-8D6B-BFEA03E3E5E7}" type="pres">
      <dgm:prSet presAssocID="{8CC946F6-F344-49A8-BB52-5435687791C5}" presName="chevron4" presStyleLbl="alignNode1" presStyleIdx="17" presStyleCnt="21"/>
      <dgm:spPr/>
    </dgm:pt>
    <dgm:pt modelId="{7B77DF2E-F529-40C8-9AF7-02F1C7D9D6B8}" type="pres">
      <dgm:prSet presAssocID="{8CC946F6-F344-49A8-BB52-5435687791C5}" presName="chevron5" presStyleLbl="alignNode1" presStyleIdx="18" presStyleCnt="21"/>
      <dgm:spPr/>
    </dgm:pt>
    <dgm:pt modelId="{1C5692CC-CA6C-474F-AB24-BA0B01D26868}" type="pres">
      <dgm:prSet presAssocID="{8CC946F6-F344-49A8-BB52-5435687791C5}" presName="chevron6" presStyleLbl="alignNode1" presStyleIdx="19" presStyleCnt="21"/>
      <dgm:spPr/>
    </dgm:pt>
    <dgm:pt modelId="{64D2D7BC-62B2-4CB5-906E-009CD17D2C80}" type="pres">
      <dgm:prSet presAssocID="{8CC946F6-F344-49A8-BB52-5435687791C5}" presName="chevron7" presStyleLbl="alignNode1" presStyleIdx="20" presStyleCnt="21"/>
      <dgm:spPr/>
    </dgm:pt>
    <dgm:pt modelId="{A73612CD-E3BD-4D35-882F-4BBD9729998C}" type="pres">
      <dgm:prSet presAssocID="{8CC946F6-F344-49A8-BB52-5435687791C5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ED416B0C-2509-4366-BBA3-E4183482CCD6}" srcId="{239610E5-DF67-472A-8859-9266D447DEA4}" destId="{6C3964B9-E9A4-4F23-87CE-97ACE645B78E}" srcOrd="0" destOrd="0" parTransId="{AF33ACD8-9BC6-4D0C-881F-2914C0866CDB}" sibTransId="{08071FD2-D1C1-4564-93E0-4955535035E5}"/>
    <dgm:cxn modelId="{5B464A36-443C-4613-8810-B9B30122AAF1}" type="presOf" srcId="{239610E5-DF67-472A-8859-9266D447DEA4}" destId="{292A21AC-EA01-4A41-9B7C-F9F8935A28F8}" srcOrd="0" destOrd="0" presId="urn:microsoft.com/office/officeart/2008/layout/VerticalAccentList"/>
    <dgm:cxn modelId="{D787075E-5C60-4EC5-9319-4F23F840877D}" type="presOf" srcId="{942AC98D-04AF-4703-BFA9-3893EAFC67FB}" destId="{A43F7B29-A3AA-40E3-B6C6-D6AB5C402BE5}" srcOrd="0" destOrd="0" presId="urn:microsoft.com/office/officeart/2008/layout/VerticalAccentList"/>
    <dgm:cxn modelId="{47075C61-95E8-45C7-B5F8-6C34F2398290}" type="presOf" srcId="{8CC946F6-F344-49A8-BB52-5435687791C5}" destId="{897F0161-40B2-46AC-8CA5-7731DEEDC1DF}" srcOrd="0" destOrd="0" presId="urn:microsoft.com/office/officeart/2008/layout/VerticalAccentList"/>
    <dgm:cxn modelId="{1931F267-78FB-46AF-8070-D44B25DE47CB}" srcId="{C9BD50CA-2D49-4683-A3D5-FFBD3A511C26}" destId="{8CC946F6-F344-49A8-BB52-5435687791C5}" srcOrd="2" destOrd="0" parTransId="{209273E1-22DD-4CDC-AB1A-8CC30B288812}" sibTransId="{C2BBC310-ECBE-48CF-9925-629187D78EC8}"/>
    <dgm:cxn modelId="{7C4A6477-05A2-46BE-8D51-37FC4EF3CF55}" type="presOf" srcId="{66560A1C-C39C-4180-B90C-B9345718C38A}" destId="{A73612CD-E3BD-4D35-882F-4BBD9729998C}" srcOrd="0" destOrd="0" presId="urn:microsoft.com/office/officeart/2008/layout/VerticalAccentList"/>
    <dgm:cxn modelId="{EAB6F48C-FFE6-4392-BE69-561FC5BE5E24}" type="presOf" srcId="{6C3964B9-E9A4-4F23-87CE-97ACE645B78E}" destId="{6403D620-C093-4964-ABA5-4E0DE0E4ABB8}" srcOrd="0" destOrd="0" presId="urn:microsoft.com/office/officeart/2008/layout/VerticalAccentList"/>
    <dgm:cxn modelId="{13A2A58F-392B-47EB-98D2-6F81AAE860C3}" srcId="{942AC98D-04AF-4703-BFA9-3893EAFC67FB}" destId="{802DFD3F-8E07-4E66-A93C-6EF73D3C361C}" srcOrd="0" destOrd="0" parTransId="{9AA37404-00CD-4618-AD8F-E804DAA189DE}" sibTransId="{4C7BF706-790B-45AA-A176-0D64DF4FC5AE}"/>
    <dgm:cxn modelId="{2CEEC099-98A7-43AA-A996-234C7D17E14F}" type="presOf" srcId="{C9BD50CA-2D49-4683-A3D5-FFBD3A511C26}" destId="{40E52EC8-E1EB-4E81-94A4-FACF0478FA7E}" srcOrd="0" destOrd="0" presId="urn:microsoft.com/office/officeart/2008/layout/VerticalAccentList"/>
    <dgm:cxn modelId="{EF2325DB-4AE3-4465-958C-09D2E66FBC4F}" type="presOf" srcId="{802DFD3F-8E07-4E66-A93C-6EF73D3C361C}" destId="{DD255788-2002-40C8-A461-51E3D86C43A9}" srcOrd="0" destOrd="0" presId="urn:microsoft.com/office/officeart/2008/layout/VerticalAccentList"/>
    <dgm:cxn modelId="{23114CDE-BB02-46E2-A8C3-1EF2D23FA888}" srcId="{C9BD50CA-2D49-4683-A3D5-FFBD3A511C26}" destId="{239610E5-DF67-472A-8859-9266D447DEA4}" srcOrd="0" destOrd="0" parTransId="{BED58631-FF3A-48EF-9F47-CABBB1142344}" sibTransId="{C165943B-7F57-4628-9BF6-C962D335B0DE}"/>
    <dgm:cxn modelId="{681026E0-1EFB-495F-A6D2-D2073C294775}" srcId="{C9BD50CA-2D49-4683-A3D5-FFBD3A511C26}" destId="{942AC98D-04AF-4703-BFA9-3893EAFC67FB}" srcOrd="1" destOrd="0" parTransId="{EC8E5A59-D7CA-487D-9D33-9D0DB7282A75}" sibTransId="{313FEF2E-F5DF-49CA-BB8A-A2DF01F5047E}"/>
    <dgm:cxn modelId="{AA19B9E0-3F46-473A-B560-DF22884ECE1F}" srcId="{8CC946F6-F344-49A8-BB52-5435687791C5}" destId="{66560A1C-C39C-4180-B90C-B9345718C38A}" srcOrd="0" destOrd="0" parTransId="{FBCD7F62-5253-4CB7-A539-26E8BCD60883}" sibTransId="{A204382B-1B6C-48EC-AFDE-6E1445E5FECC}"/>
    <dgm:cxn modelId="{A134A12A-D07B-4861-82BC-914A9E3B69F4}" type="presParOf" srcId="{40E52EC8-E1EB-4E81-94A4-FACF0478FA7E}" destId="{8E315272-3BE2-4203-A87C-FC8A578880AD}" srcOrd="0" destOrd="0" presId="urn:microsoft.com/office/officeart/2008/layout/VerticalAccentList"/>
    <dgm:cxn modelId="{26AB24A8-F670-4BFC-A3F9-208CC905EBD9}" type="presParOf" srcId="{8E315272-3BE2-4203-A87C-FC8A578880AD}" destId="{292A21AC-EA01-4A41-9B7C-F9F8935A28F8}" srcOrd="0" destOrd="0" presId="urn:microsoft.com/office/officeart/2008/layout/VerticalAccentList"/>
    <dgm:cxn modelId="{5660F1F9-75DF-47DE-ACB5-79E8667BCB05}" type="presParOf" srcId="{40E52EC8-E1EB-4E81-94A4-FACF0478FA7E}" destId="{7D7C22DA-20C1-46EF-B19B-B7C8B563E01E}" srcOrd="1" destOrd="0" presId="urn:microsoft.com/office/officeart/2008/layout/VerticalAccentList"/>
    <dgm:cxn modelId="{3F954A21-8D35-417F-BA84-1F611D186E4C}" type="presParOf" srcId="{7D7C22DA-20C1-46EF-B19B-B7C8B563E01E}" destId="{9DB969C5-14C5-4C3B-BD6F-8105C328AB89}" srcOrd="0" destOrd="0" presId="urn:microsoft.com/office/officeart/2008/layout/VerticalAccentList"/>
    <dgm:cxn modelId="{9F810042-BE28-426E-AF1B-ABF4ECB30E3E}" type="presParOf" srcId="{7D7C22DA-20C1-46EF-B19B-B7C8B563E01E}" destId="{39B97337-321A-415D-876D-A7C3EC18F87D}" srcOrd="1" destOrd="0" presId="urn:microsoft.com/office/officeart/2008/layout/VerticalAccentList"/>
    <dgm:cxn modelId="{5228D448-FE6F-4A8D-96F5-6ED02B332E62}" type="presParOf" srcId="{7D7C22DA-20C1-46EF-B19B-B7C8B563E01E}" destId="{943B89EA-15CE-4FEE-830A-4A4B94C199BB}" srcOrd="2" destOrd="0" presId="urn:microsoft.com/office/officeart/2008/layout/VerticalAccentList"/>
    <dgm:cxn modelId="{32AE051D-C13B-4448-9680-34D6B95B38F2}" type="presParOf" srcId="{7D7C22DA-20C1-46EF-B19B-B7C8B563E01E}" destId="{974FF8D7-2BBF-4DED-AB32-EDAD0897A7B0}" srcOrd="3" destOrd="0" presId="urn:microsoft.com/office/officeart/2008/layout/VerticalAccentList"/>
    <dgm:cxn modelId="{22A9461E-4F2F-4D69-9F7A-DC8709B15E91}" type="presParOf" srcId="{7D7C22DA-20C1-46EF-B19B-B7C8B563E01E}" destId="{C8958163-C426-468F-B34E-A7BF795C957E}" srcOrd="4" destOrd="0" presId="urn:microsoft.com/office/officeart/2008/layout/VerticalAccentList"/>
    <dgm:cxn modelId="{E9731EE1-C2E1-48ED-8DB9-A5205ED20222}" type="presParOf" srcId="{7D7C22DA-20C1-46EF-B19B-B7C8B563E01E}" destId="{ECF44E3E-8372-4246-9340-F8438A8B751E}" srcOrd="5" destOrd="0" presId="urn:microsoft.com/office/officeart/2008/layout/VerticalAccentList"/>
    <dgm:cxn modelId="{9B33A89A-315D-4DA1-B9B0-41DEF494B753}" type="presParOf" srcId="{7D7C22DA-20C1-46EF-B19B-B7C8B563E01E}" destId="{31A6AA26-2C74-4894-9479-23ADB75578E5}" srcOrd="6" destOrd="0" presId="urn:microsoft.com/office/officeart/2008/layout/VerticalAccentList"/>
    <dgm:cxn modelId="{29B458D5-3184-490A-A483-26F5D00F87F8}" type="presParOf" srcId="{7D7C22DA-20C1-46EF-B19B-B7C8B563E01E}" destId="{6403D620-C093-4964-ABA5-4E0DE0E4ABB8}" srcOrd="7" destOrd="0" presId="urn:microsoft.com/office/officeart/2008/layout/VerticalAccentList"/>
    <dgm:cxn modelId="{3638EC2E-6396-460D-A17E-A98975AC5F3D}" type="presParOf" srcId="{40E52EC8-E1EB-4E81-94A4-FACF0478FA7E}" destId="{3F3BA528-AA88-48D6-9FFB-B7DA5D84BF95}" srcOrd="2" destOrd="0" presId="urn:microsoft.com/office/officeart/2008/layout/VerticalAccentList"/>
    <dgm:cxn modelId="{3BCD5B29-257B-43B3-9D09-AAD619B42E7B}" type="presParOf" srcId="{40E52EC8-E1EB-4E81-94A4-FACF0478FA7E}" destId="{ADE3AF28-4A74-4E5A-8AA5-90ED43BF80CF}" srcOrd="3" destOrd="0" presId="urn:microsoft.com/office/officeart/2008/layout/VerticalAccentList"/>
    <dgm:cxn modelId="{735042AC-D49D-4C75-940B-D798F4BE87F4}" type="presParOf" srcId="{ADE3AF28-4A74-4E5A-8AA5-90ED43BF80CF}" destId="{A43F7B29-A3AA-40E3-B6C6-D6AB5C402BE5}" srcOrd="0" destOrd="0" presId="urn:microsoft.com/office/officeart/2008/layout/VerticalAccentList"/>
    <dgm:cxn modelId="{486337AB-EC1C-47E5-8FE8-DF640C3454DF}" type="presParOf" srcId="{40E52EC8-E1EB-4E81-94A4-FACF0478FA7E}" destId="{A1A88554-CEE5-4BC5-8D4A-D0C530162C88}" srcOrd="4" destOrd="0" presId="urn:microsoft.com/office/officeart/2008/layout/VerticalAccentList"/>
    <dgm:cxn modelId="{75FC2B90-8AD8-4F9F-897C-F7122D6B1FC6}" type="presParOf" srcId="{A1A88554-CEE5-4BC5-8D4A-D0C530162C88}" destId="{256D54B1-E3AF-4DCF-A73A-9B44997B1374}" srcOrd="0" destOrd="0" presId="urn:microsoft.com/office/officeart/2008/layout/VerticalAccentList"/>
    <dgm:cxn modelId="{04ED219A-0175-4DF6-9BD3-55D292953661}" type="presParOf" srcId="{A1A88554-CEE5-4BC5-8D4A-D0C530162C88}" destId="{AFB8DCFF-E0F5-4844-B8A1-715A40A4E64A}" srcOrd="1" destOrd="0" presId="urn:microsoft.com/office/officeart/2008/layout/VerticalAccentList"/>
    <dgm:cxn modelId="{4E1A8942-1FA7-49E6-A1CE-CB14E64C86B8}" type="presParOf" srcId="{A1A88554-CEE5-4BC5-8D4A-D0C530162C88}" destId="{1DECE47B-4C41-4DC5-8EF2-3066E08FB953}" srcOrd="2" destOrd="0" presId="urn:microsoft.com/office/officeart/2008/layout/VerticalAccentList"/>
    <dgm:cxn modelId="{0AE54B24-8601-4791-B5D3-61B4A25F092E}" type="presParOf" srcId="{A1A88554-CEE5-4BC5-8D4A-D0C530162C88}" destId="{22A9F268-72F1-486E-9904-5F599108B736}" srcOrd="3" destOrd="0" presId="urn:microsoft.com/office/officeart/2008/layout/VerticalAccentList"/>
    <dgm:cxn modelId="{DCC234DE-0CFF-4AAF-A753-19315C7CDA95}" type="presParOf" srcId="{A1A88554-CEE5-4BC5-8D4A-D0C530162C88}" destId="{8F062738-DAC6-465A-B531-4483D35EAA92}" srcOrd="4" destOrd="0" presId="urn:microsoft.com/office/officeart/2008/layout/VerticalAccentList"/>
    <dgm:cxn modelId="{83C69DC6-6A2E-44A5-BDAB-A19071667F2E}" type="presParOf" srcId="{A1A88554-CEE5-4BC5-8D4A-D0C530162C88}" destId="{6B64E0AD-AC2D-4103-8F4E-AE7CC5C972A6}" srcOrd="5" destOrd="0" presId="urn:microsoft.com/office/officeart/2008/layout/VerticalAccentList"/>
    <dgm:cxn modelId="{9D3A61FD-435E-478B-9DA7-E04E322000BD}" type="presParOf" srcId="{A1A88554-CEE5-4BC5-8D4A-D0C530162C88}" destId="{0B461BE0-F611-4323-B9DE-909C76BBACEC}" srcOrd="6" destOrd="0" presId="urn:microsoft.com/office/officeart/2008/layout/VerticalAccentList"/>
    <dgm:cxn modelId="{C283819F-FCC1-492A-B6A6-ACD842304E47}" type="presParOf" srcId="{A1A88554-CEE5-4BC5-8D4A-D0C530162C88}" destId="{DD255788-2002-40C8-A461-51E3D86C43A9}" srcOrd="7" destOrd="0" presId="urn:microsoft.com/office/officeart/2008/layout/VerticalAccentList"/>
    <dgm:cxn modelId="{4AFE4226-F529-42A9-BF89-BBD5B221E1A1}" type="presParOf" srcId="{40E52EC8-E1EB-4E81-94A4-FACF0478FA7E}" destId="{4D3596E6-73BA-4419-9AB3-51FA1441C25E}" srcOrd="5" destOrd="0" presId="urn:microsoft.com/office/officeart/2008/layout/VerticalAccentList"/>
    <dgm:cxn modelId="{5006E099-78C7-4A48-A099-C4A6AE6C0E3D}" type="presParOf" srcId="{40E52EC8-E1EB-4E81-94A4-FACF0478FA7E}" destId="{F384BACB-56A4-4B35-99F6-D1C3F6C5ADEA}" srcOrd="6" destOrd="0" presId="urn:microsoft.com/office/officeart/2008/layout/VerticalAccentList"/>
    <dgm:cxn modelId="{A6A403CD-A74B-4E55-A122-7ECA7F64BEC3}" type="presParOf" srcId="{F384BACB-56A4-4B35-99F6-D1C3F6C5ADEA}" destId="{897F0161-40B2-46AC-8CA5-7731DEEDC1DF}" srcOrd="0" destOrd="0" presId="urn:microsoft.com/office/officeart/2008/layout/VerticalAccentList"/>
    <dgm:cxn modelId="{71697551-61E0-451B-91DB-89CE475E14B0}" type="presParOf" srcId="{40E52EC8-E1EB-4E81-94A4-FACF0478FA7E}" destId="{41FDAD64-4F4C-4634-9350-DBCD48A44174}" srcOrd="7" destOrd="0" presId="urn:microsoft.com/office/officeart/2008/layout/VerticalAccentList"/>
    <dgm:cxn modelId="{20B1C3CB-34B1-41E5-B04D-07A00D56F550}" type="presParOf" srcId="{41FDAD64-4F4C-4634-9350-DBCD48A44174}" destId="{84214CA3-6A9C-43DE-A67F-B3CD16EFF998}" srcOrd="0" destOrd="0" presId="urn:microsoft.com/office/officeart/2008/layout/VerticalAccentList"/>
    <dgm:cxn modelId="{8ADF4C40-5F7E-428C-A0A9-AC63B9868C7F}" type="presParOf" srcId="{41FDAD64-4F4C-4634-9350-DBCD48A44174}" destId="{0099B1FA-E40B-4758-8E94-6A2EAEBA4850}" srcOrd="1" destOrd="0" presId="urn:microsoft.com/office/officeart/2008/layout/VerticalAccentList"/>
    <dgm:cxn modelId="{62E40D06-3A71-4D8F-913D-380E17E04883}" type="presParOf" srcId="{41FDAD64-4F4C-4634-9350-DBCD48A44174}" destId="{66452B59-1E28-46CF-9403-6C8236F96957}" srcOrd="2" destOrd="0" presId="urn:microsoft.com/office/officeart/2008/layout/VerticalAccentList"/>
    <dgm:cxn modelId="{2E01D99A-2CEE-4377-9511-3893EF6BA366}" type="presParOf" srcId="{41FDAD64-4F4C-4634-9350-DBCD48A44174}" destId="{7FFD89A9-62B2-4152-8D6B-BFEA03E3E5E7}" srcOrd="3" destOrd="0" presId="urn:microsoft.com/office/officeart/2008/layout/VerticalAccentList"/>
    <dgm:cxn modelId="{86D577A9-06FA-467C-8E41-746918FFE5E0}" type="presParOf" srcId="{41FDAD64-4F4C-4634-9350-DBCD48A44174}" destId="{7B77DF2E-F529-40C8-9AF7-02F1C7D9D6B8}" srcOrd="4" destOrd="0" presId="urn:microsoft.com/office/officeart/2008/layout/VerticalAccentList"/>
    <dgm:cxn modelId="{55F89120-ED0D-4C75-86CD-0A59F1AAA119}" type="presParOf" srcId="{41FDAD64-4F4C-4634-9350-DBCD48A44174}" destId="{1C5692CC-CA6C-474F-AB24-BA0B01D26868}" srcOrd="5" destOrd="0" presId="urn:microsoft.com/office/officeart/2008/layout/VerticalAccentList"/>
    <dgm:cxn modelId="{04C71814-2B4A-47A8-8CCE-6D6FCC353E6D}" type="presParOf" srcId="{41FDAD64-4F4C-4634-9350-DBCD48A44174}" destId="{64D2D7BC-62B2-4CB5-906E-009CD17D2C80}" srcOrd="6" destOrd="0" presId="urn:microsoft.com/office/officeart/2008/layout/VerticalAccentList"/>
    <dgm:cxn modelId="{167BDEC8-A8B5-4F8E-935C-884642406497}" type="presParOf" srcId="{41FDAD64-4F4C-4634-9350-DBCD48A44174}" destId="{A73612CD-E3BD-4D35-882F-4BBD9729998C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A21AC-EA01-4A41-9B7C-F9F8935A28F8}">
      <dsp:nvSpPr>
        <dsp:cNvPr id="0" name=""/>
        <dsp:cNvSpPr/>
      </dsp:nvSpPr>
      <dsp:spPr>
        <a:xfrm>
          <a:off x="52597" y="605638"/>
          <a:ext cx="3145356" cy="285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 </a:t>
          </a:r>
          <a:endParaRPr lang="ko-KR" altLang="en-US" sz="1000" kern="1200" dirty="0"/>
        </a:p>
      </dsp:txBody>
      <dsp:txXfrm>
        <a:off x="52597" y="605638"/>
        <a:ext cx="3145356" cy="285941"/>
      </dsp:txXfrm>
    </dsp:sp>
    <dsp:sp modelId="{9DB969C5-14C5-4C3B-BD6F-8105C328AB89}">
      <dsp:nvSpPr>
        <dsp:cNvPr id="0" name=""/>
        <dsp:cNvSpPr/>
      </dsp:nvSpPr>
      <dsp:spPr>
        <a:xfrm>
          <a:off x="52597" y="891579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B97337-321A-415D-876D-A7C3EC18F87D}">
      <dsp:nvSpPr>
        <dsp:cNvPr id="0" name=""/>
        <dsp:cNvSpPr/>
      </dsp:nvSpPr>
      <dsp:spPr>
        <a:xfrm>
          <a:off x="494694" y="891579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3B89EA-15CE-4FEE-830A-4A4B94C199BB}">
      <dsp:nvSpPr>
        <dsp:cNvPr id="0" name=""/>
        <dsp:cNvSpPr/>
      </dsp:nvSpPr>
      <dsp:spPr>
        <a:xfrm>
          <a:off x="937141" y="891579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4FF8D7-2BBF-4DED-AB32-EDAD0897A7B0}">
      <dsp:nvSpPr>
        <dsp:cNvPr id="0" name=""/>
        <dsp:cNvSpPr/>
      </dsp:nvSpPr>
      <dsp:spPr>
        <a:xfrm>
          <a:off x="1379238" y="891579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958163-C426-468F-B34E-A7BF795C957E}">
      <dsp:nvSpPr>
        <dsp:cNvPr id="0" name=""/>
        <dsp:cNvSpPr/>
      </dsp:nvSpPr>
      <dsp:spPr>
        <a:xfrm>
          <a:off x="1821685" y="891579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44E3E-8372-4246-9340-F8438A8B751E}">
      <dsp:nvSpPr>
        <dsp:cNvPr id="0" name=""/>
        <dsp:cNvSpPr/>
      </dsp:nvSpPr>
      <dsp:spPr>
        <a:xfrm>
          <a:off x="2263782" y="891579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6AA26-2C74-4894-9479-23ADB75578E5}">
      <dsp:nvSpPr>
        <dsp:cNvPr id="0" name=""/>
        <dsp:cNvSpPr/>
      </dsp:nvSpPr>
      <dsp:spPr>
        <a:xfrm>
          <a:off x="2706229" y="891579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03D620-C093-4964-ABA5-4E0DE0E4ABB8}">
      <dsp:nvSpPr>
        <dsp:cNvPr id="0" name=""/>
        <dsp:cNvSpPr/>
      </dsp:nvSpPr>
      <dsp:spPr>
        <a:xfrm>
          <a:off x="52597" y="949827"/>
          <a:ext cx="3186245" cy="4659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작품 숨김 기능</a:t>
          </a:r>
        </a:p>
      </dsp:txBody>
      <dsp:txXfrm>
        <a:off x="52597" y="949827"/>
        <a:ext cx="3186245" cy="465978"/>
      </dsp:txXfrm>
    </dsp:sp>
    <dsp:sp modelId="{A43F7B29-A3AA-40E3-B6C6-D6AB5C402BE5}">
      <dsp:nvSpPr>
        <dsp:cNvPr id="0" name=""/>
        <dsp:cNvSpPr/>
      </dsp:nvSpPr>
      <dsp:spPr>
        <a:xfrm>
          <a:off x="52597" y="1534218"/>
          <a:ext cx="3145356" cy="285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 </a:t>
          </a:r>
          <a:endParaRPr lang="ko-KR" altLang="en-US" sz="1000" kern="1200" dirty="0"/>
        </a:p>
      </dsp:txBody>
      <dsp:txXfrm>
        <a:off x="52597" y="1534218"/>
        <a:ext cx="3145356" cy="285941"/>
      </dsp:txXfrm>
    </dsp:sp>
    <dsp:sp modelId="{256D54B1-E3AF-4DCF-A73A-9B44997B1374}">
      <dsp:nvSpPr>
        <dsp:cNvPr id="0" name=""/>
        <dsp:cNvSpPr/>
      </dsp:nvSpPr>
      <dsp:spPr>
        <a:xfrm>
          <a:off x="52597" y="182016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8DCFF-E0F5-4844-B8A1-715A40A4E64A}">
      <dsp:nvSpPr>
        <dsp:cNvPr id="0" name=""/>
        <dsp:cNvSpPr/>
      </dsp:nvSpPr>
      <dsp:spPr>
        <a:xfrm>
          <a:off x="494694" y="182016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ECE47B-4C41-4DC5-8EF2-3066E08FB953}">
      <dsp:nvSpPr>
        <dsp:cNvPr id="0" name=""/>
        <dsp:cNvSpPr/>
      </dsp:nvSpPr>
      <dsp:spPr>
        <a:xfrm>
          <a:off x="937141" y="182016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A9F268-72F1-486E-9904-5F599108B736}">
      <dsp:nvSpPr>
        <dsp:cNvPr id="0" name=""/>
        <dsp:cNvSpPr/>
      </dsp:nvSpPr>
      <dsp:spPr>
        <a:xfrm>
          <a:off x="1379238" y="182016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062738-DAC6-465A-B531-4483D35EAA92}">
      <dsp:nvSpPr>
        <dsp:cNvPr id="0" name=""/>
        <dsp:cNvSpPr/>
      </dsp:nvSpPr>
      <dsp:spPr>
        <a:xfrm>
          <a:off x="1821685" y="182016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4E0AD-AC2D-4103-8F4E-AE7CC5C972A6}">
      <dsp:nvSpPr>
        <dsp:cNvPr id="0" name=""/>
        <dsp:cNvSpPr/>
      </dsp:nvSpPr>
      <dsp:spPr>
        <a:xfrm>
          <a:off x="2263782" y="182016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61BE0-F611-4323-B9DE-909C76BBACEC}">
      <dsp:nvSpPr>
        <dsp:cNvPr id="0" name=""/>
        <dsp:cNvSpPr/>
      </dsp:nvSpPr>
      <dsp:spPr>
        <a:xfrm>
          <a:off x="2706229" y="182016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55788-2002-40C8-A461-51E3D86C43A9}">
      <dsp:nvSpPr>
        <dsp:cNvPr id="0" name=""/>
        <dsp:cNvSpPr/>
      </dsp:nvSpPr>
      <dsp:spPr>
        <a:xfrm>
          <a:off x="52597" y="1878407"/>
          <a:ext cx="3186245" cy="4659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유저 맞춤형 작품 추천</a:t>
          </a:r>
        </a:p>
      </dsp:txBody>
      <dsp:txXfrm>
        <a:off x="52597" y="1878407"/>
        <a:ext cx="3186245" cy="4659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A21AC-EA01-4A41-9B7C-F9F8935A28F8}">
      <dsp:nvSpPr>
        <dsp:cNvPr id="0" name=""/>
        <dsp:cNvSpPr/>
      </dsp:nvSpPr>
      <dsp:spPr>
        <a:xfrm>
          <a:off x="52597" y="141348"/>
          <a:ext cx="3145356" cy="285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 </a:t>
          </a:r>
          <a:endParaRPr lang="ko-KR" altLang="en-US" sz="1000" kern="1200" dirty="0"/>
        </a:p>
      </dsp:txBody>
      <dsp:txXfrm>
        <a:off x="52597" y="141348"/>
        <a:ext cx="3145356" cy="285941"/>
      </dsp:txXfrm>
    </dsp:sp>
    <dsp:sp modelId="{9DB969C5-14C5-4C3B-BD6F-8105C328AB89}">
      <dsp:nvSpPr>
        <dsp:cNvPr id="0" name=""/>
        <dsp:cNvSpPr/>
      </dsp:nvSpPr>
      <dsp:spPr>
        <a:xfrm>
          <a:off x="52597" y="427289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B97337-321A-415D-876D-A7C3EC18F87D}">
      <dsp:nvSpPr>
        <dsp:cNvPr id="0" name=""/>
        <dsp:cNvSpPr/>
      </dsp:nvSpPr>
      <dsp:spPr>
        <a:xfrm>
          <a:off x="494694" y="427289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3B89EA-15CE-4FEE-830A-4A4B94C199BB}">
      <dsp:nvSpPr>
        <dsp:cNvPr id="0" name=""/>
        <dsp:cNvSpPr/>
      </dsp:nvSpPr>
      <dsp:spPr>
        <a:xfrm>
          <a:off x="937141" y="427289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4FF8D7-2BBF-4DED-AB32-EDAD0897A7B0}">
      <dsp:nvSpPr>
        <dsp:cNvPr id="0" name=""/>
        <dsp:cNvSpPr/>
      </dsp:nvSpPr>
      <dsp:spPr>
        <a:xfrm>
          <a:off x="1379238" y="427289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958163-C426-468F-B34E-A7BF795C957E}">
      <dsp:nvSpPr>
        <dsp:cNvPr id="0" name=""/>
        <dsp:cNvSpPr/>
      </dsp:nvSpPr>
      <dsp:spPr>
        <a:xfrm>
          <a:off x="1821685" y="427289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44E3E-8372-4246-9340-F8438A8B751E}">
      <dsp:nvSpPr>
        <dsp:cNvPr id="0" name=""/>
        <dsp:cNvSpPr/>
      </dsp:nvSpPr>
      <dsp:spPr>
        <a:xfrm>
          <a:off x="2263782" y="427289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6AA26-2C74-4894-9479-23ADB75578E5}">
      <dsp:nvSpPr>
        <dsp:cNvPr id="0" name=""/>
        <dsp:cNvSpPr/>
      </dsp:nvSpPr>
      <dsp:spPr>
        <a:xfrm>
          <a:off x="2706229" y="427289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03D620-C093-4964-ABA5-4E0DE0E4ABB8}">
      <dsp:nvSpPr>
        <dsp:cNvPr id="0" name=""/>
        <dsp:cNvSpPr/>
      </dsp:nvSpPr>
      <dsp:spPr>
        <a:xfrm>
          <a:off x="52597" y="485537"/>
          <a:ext cx="3186245" cy="4659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통합 로그인 유지 관리</a:t>
          </a:r>
        </a:p>
      </dsp:txBody>
      <dsp:txXfrm>
        <a:off x="52597" y="485537"/>
        <a:ext cx="3186245" cy="465978"/>
      </dsp:txXfrm>
    </dsp:sp>
    <dsp:sp modelId="{A43F7B29-A3AA-40E3-B6C6-D6AB5C402BE5}">
      <dsp:nvSpPr>
        <dsp:cNvPr id="0" name=""/>
        <dsp:cNvSpPr/>
      </dsp:nvSpPr>
      <dsp:spPr>
        <a:xfrm>
          <a:off x="52597" y="1069928"/>
          <a:ext cx="3145356" cy="285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 </a:t>
          </a:r>
          <a:endParaRPr lang="ko-KR" altLang="en-US" sz="1000" kern="1200" dirty="0"/>
        </a:p>
      </dsp:txBody>
      <dsp:txXfrm>
        <a:off x="52597" y="1069928"/>
        <a:ext cx="3145356" cy="285941"/>
      </dsp:txXfrm>
    </dsp:sp>
    <dsp:sp modelId="{256D54B1-E3AF-4DCF-A73A-9B44997B1374}">
      <dsp:nvSpPr>
        <dsp:cNvPr id="0" name=""/>
        <dsp:cNvSpPr/>
      </dsp:nvSpPr>
      <dsp:spPr>
        <a:xfrm>
          <a:off x="52597" y="135587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8DCFF-E0F5-4844-B8A1-715A40A4E64A}">
      <dsp:nvSpPr>
        <dsp:cNvPr id="0" name=""/>
        <dsp:cNvSpPr/>
      </dsp:nvSpPr>
      <dsp:spPr>
        <a:xfrm>
          <a:off x="494694" y="135587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ECE47B-4C41-4DC5-8EF2-3066E08FB953}">
      <dsp:nvSpPr>
        <dsp:cNvPr id="0" name=""/>
        <dsp:cNvSpPr/>
      </dsp:nvSpPr>
      <dsp:spPr>
        <a:xfrm>
          <a:off x="937141" y="135587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A9F268-72F1-486E-9904-5F599108B736}">
      <dsp:nvSpPr>
        <dsp:cNvPr id="0" name=""/>
        <dsp:cNvSpPr/>
      </dsp:nvSpPr>
      <dsp:spPr>
        <a:xfrm>
          <a:off x="1379238" y="135587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062738-DAC6-465A-B531-4483D35EAA92}">
      <dsp:nvSpPr>
        <dsp:cNvPr id="0" name=""/>
        <dsp:cNvSpPr/>
      </dsp:nvSpPr>
      <dsp:spPr>
        <a:xfrm>
          <a:off x="1821685" y="135587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4E0AD-AC2D-4103-8F4E-AE7CC5C972A6}">
      <dsp:nvSpPr>
        <dsp:cNvPr id="0" name=""/>
        <dsp:cNvSpPr/>
      </dsp:nvSpPr>
      <dsp:spPr>
        <a:xfrm>
          <a:off x="2263782" y="135587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61BE0-F611-4323-B9DE-909C76BBACEC}">
      <dsp:nvSpPr>
        <dsp:cNvPr id="0" name=""/>
        <dsp:cNvSpPr/>
      </dsp:nvSpPr>
      <dsp:spPr>
        <a:xfrm>
          <a:off x="2706229" y="135587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55788-2002-40C8-A461-51E3D86C43A9}">
      <dsp:nvSpPr>
        <dsp:cNvPr id="0" name=""/>
        <dsp:cNvSpPr/>
      </dsp:nvSpPr>
      <dsp:spPr>
        <a:xfrm>
          <a:off x="52597" y="1414117"/>
          <a:ext cx="3186245" cy="4659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웹툰 정렬 및 검색</a:t>
          </a:r>
        </a:p>
      </dsp:txBody>
      <dsp:txXfrm>
        <a:off x="52597" y="1414117"/>
        <a:ext cx="3186245" cy="465978"/>
      </dsp:txXfrm>
    </dsp:sp>
    <dsp:sp modelId="{897F0161-40B2-46AC-8CA5-7731DEEDC1DF}">
      <dsp:nvSpPr>
        <dsp:cNvPr id="0" name=""/>
        <dsp:cNvSpPr/>
      </dsp:nvSpPr>
      <dsp:spPr>
        <a:xfrm>
          <a:off x="52597" y="1998508"/>
          <a:ext cx="3145356" cy="285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 </a:t>
          </a:r>
          <a:endParaRPr lang="ko-KR" altLang="en-US" sz="1000" kern="1200" dirty="0"/>
        </a:p>
      </dsp:txBody>
      <dsp:txXfrm>
        <a:off x="52597" y="1998508"/>
        <a:ext cx="3145356" cy="285941"/>
      </dsp:txXfrm>
    </dsp:sp>
    <dsp:sp modelId="{84214CA3-6A9C-43DE-A67F-B3CD16EFF998}">
      <dsp:nvSpPr>
        <dsp:cNvPr id="0" name=""/>
        <dsp:cNvSpPr/>
      </dsp:nvSpPr>
      <dsp:spPr>
        <a:xfrm>
          <a:off x="52597" y="228445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99B1FA-E40B-4758-8E94-6A2EAEBA4850}">
      <dsp:nvSpPr>
        <dsp:cNvPr id="0" name=""/>
        <dsp:cNvSpPr/>
      </dsp:nvSpPr>
      <dsp:spPr>
        <a:xfrm>
          <a:off x="494694" y="228445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52B59-1E28-46CF-9403-6C8236F96957}">
      <dsp:nvSpPr>
        <dsp:cNvPr id="0" name=""/>
        <dsp:cNvSpPr/>
      </dsp:nvSpPr>
      <dsp:spPr>
        <a:xfrm>
          <a:off x="937141" y="228445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FD89A9-62B2-4152-8D6B-BFEA03E3E5E7}">
      <dsp:nvSpPr>
        <dsp:cNvPr id="0" name=""/>
        <dsp:cNvSpPr/>
      </dsp:nvSpPr>
      <dsp:spPr>
        <a:xfrm>
          <a:off x="1379238" y="228445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77DF2E-F529-40C8-9AF7-02F1C7D9D6B8}">
      <dsp:nvSpPr>
        <dsp:cNvPr id="0" name=""/>
        <dsp:cNvSpPr/>
      </dsp:nvSpPr>
      <dsp:spPr>
        <a:xfrm>
          <a:off x="1821685" y="228445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5692CC-CA6C-474F-AB24-BA0B01D26868}">
      <dsp:nvSpPr>
        <dsp:cNvPr id="0" name=""/>
        <dsp:cNvSpPr/>
      </dsp:nvSpPr>
      <dsp:spPr>
        <a:xfrm>
          <a:off x="2263782" y="228445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D2D7BC-62B2-4CB5-906E-009CD17D2C80}">
      <dsp:nvSpPr>
        <dsp:cNvPr id="0" name=""/>
        <dsp:cNvSpPr/>
      </dsp:nvSpPr>
      <dsp:spPr>
        <a:xfrm>
          <a:off x="2706229" y="2284450"/>
          <a:ext cx="736013" cy="582473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3612CD-E3BD-4D35-882F-4BBD9729998C}">
      <dsp:nvSpPr>
        <dsp:cNvPr id="0" name=""/>
        <dsp:cNvSpPr/>
      </dsp:nvSpPr>
      <dsp:spPr>
        <a:xfrm>
          <a:off x="52597" y="2342697"/>
          <a:ext cx="3186245" cy="4659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구독</a:t>
          </a:r>
          <a:r>
            <a:rPr lang="en-US" altLang="ko-KR" sz="18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, </a:t>
          </a:r>
          <a:r>
            <a:rPr lang="ko-KR" altLang="en-US" sz="18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책갈피 및 메모</a:t>
          </a:r>
        </a:p>
      </dsp:txBody>
      <dsp:txXfrm>
        <a:off x="52597" y="2342697"/>
        <a:ext cx="3186245" cy="4659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5F886-B5C2-47AB-8F50-D0803F807AB5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E6134-D721-4E0B-AAEE-733A0CC32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4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37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발표에 앞서 먼저 목차를 설명 드리겠습니다</a:t>
            </a:r>
            <a:r>
              <a:rPr lang="en-US" altLang="ko-KR" dirty="0"/>
              <a:t>. </a:t>
            </a:r>
            <a:r>
              <a:rPr lang="ko-KR" altLang="en-US" dirty="0"/>
              <a:t>먼저 주제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342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38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375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424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1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002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92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5F80F-02A1-4C5C-9228-43D33851523D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microsoft.com/office/2007/relationships/hdphoto" Target="../media/hdphoto1.wdp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6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10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C19C1-6F20-4AAD-86AF-6B6892059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54" y="1666336"/>
            <a:ext cx="2116446" cy="43625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D39A52-2A69-4CD2-B873-B6DFC0294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216" y="1666334"/>
            <a:ext cx="2110551" cy="436259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5C9A020-2FAC-4639-8FAF-DA6F69F0EE90}"/>
              </a:ext>
            </a:extLst>
          </p:cNvPr>
          <p:cNvSpPr/>
          <p:nvPr/>
        </p:nvSpPr>
        <p:spPr>
          <a:xfrm>
            <a:off x="5556739" y="1767254"/>
            <a:ext cx="5758962" cy="3925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UI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디자인 및 프로토타입 제작 중</a:t>
            </a:r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메뉴 개수 변경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홈 메뉴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fragment 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 메뉴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fragment 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권한 화면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인덱스 화면 디자인 및 레이아웃 변경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웹툰 정렬 화면 레이아웃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인앱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로그인 화면 구성 및 </a:t>
            </a:r>
            <a:r>
              <a:rPr lang="en-US" altLang="ko-KR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sharedpreference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이용한 로그인 정보 기억하기 기능 구현</a:t>
            </a:r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구축 및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MySQL 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연동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DB 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작성 중</a:t>
            </a:r>
          </a:p>
        </p:txBody>
      </p:sp>
    </p:spTree>
    <p:extLst>
      <p:ext uri="{BB962C8B-B14F-4D97-AF65-F5344CB8AC3E}">
        <p14:creationId xmlns:p14="http://schemas.microsoft.com/office/powerpoint/2010/main" val="4196942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주간 계획 진행도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11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49027A-21B2-4F1F-B501-3831965E2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09" y="1296008"/>
            <a:ext cx="6777781" cy="5146243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DBD79B66-4D73-4847-ABEE-CCA0A6771762}"/>
              </a:ext>
            </a:extLst>
          </p:cNvPr>
          <p:cNvGrpSpPr/>
          <p:nvPr/>
        </p:nvGrpSpPr>
        <p:grpSpPr>
          <a:xfrm>
            <a:off x="1370400" y="1296008"/>
            <a:ext cx="1233613" cy="924054"/>
            <a:chOff x="1830872" y="1268829"/>
            <a:chExt cx="1233613" cy="9240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B236AC-7B29-456E-9D20-88DAAFACA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87" r="1578"/>
            <a:stretch/>
          </p:blipFill>
          <p:spPr>
            <a:xfrm>
              <a:off x="2064190" y="1268829"/>
              <a:ext cx="1000295" cy="92405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E53BC23-3E36-4197-8A6A-111BC38EF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885"/>
            <a:stretch/>
          </p:blipFill>
          <p:spPr>
            <a:xfrm>
              <a:off x="1830872" y="1268829"/>
              <a:ext cx="298591" cy="924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459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0B59C-A2B4-40C8-8198-71D34C1EE907}"/>
              </a:ext>
            </a:extLst>
          </p:cNvPr>
          <p:cNvSpPr txBox="1"/>
          <p:nvPr/>
        </p:nvSpPr>
        <p:spPr>
          <a:xfrm>
            <a:off x="3420208" y="2039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E9CF8-8A10-4531-91CE-566BCF75F491}"/>
              </a:ext>
            </a:extLst>
          </p:cNvPr>
          <p:cNvSpPr txBox="1"/>
          <p:nvPr/>
        </p:nvSpPr>
        <p:spPr>
          <a:xfrm>
            <a:off x="4464784" y="301350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ko-KR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89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목차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D05D9F-FC53-42AE-91FA-D7EA49651A5F}"/>
              </a:ext>
            </a:extLst>
          </p:cNvPr>
          <p:cNvSpPr/>
          <p:nvPr/>
        </p:nvSpPr>
        <p:spPr>
          <a:xfrm>
            <a:off x="2487103" y="1481119"/>
            <a:ext cx="722320" cy="7121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1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BE176003-CA1F-4BB2-8DEF-017E6B334C3B}"/>
              </a:ext>
            </a:extLst>
          </p:cNvPr>
          <p:cNvSpPr/>
          <p:nvPr/>
        </p:nvSpPr>
        <p:spPr>
          <a:xfrm>
            <a:off x="3416817" y="1481120"/>
            <a:ext cx="6219163" cy="712154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주제 요약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91006-A5FD-4A54-AE91-40E91CE804FD}"/>
              </a:ext>
            </a:extLst>
          </p:cNvPr>
          <p:cNvSpPr/>
          <p:nvPr/>
        </p:nvSpPr>
        <p:spPr>
          <a:xfrm>
            <a:off x="2487103" y="2533968"/>
            <a:ext cx="722320" cy="7121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2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DC44FB42-DF3B-4423-949C-E76E50A21F29}"/>
              </a:ext>
            </a:extLst>
          </p:cNvPr>
          <p:cNvSpPr/>
          <p:nvPr/>
        </p:nvSpPr>
        <p:spPr>
          <a:xfrm>
            <a:off x="3416817" y="2533969"/>
            <a:ext cx="6219163" cy="712154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피드백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244D46-BDBE-408A-9488-F3B201CB2DAC}"/>
              </a:ext>
            </a:extLst>
          </p:cNvPr>
          <p:cNvSpPr/>
          <p:nvPr/>
        </p:nvSpPr>
        <p:spPr>
          <a:xfrm>
            <a:off x="2487103" y="3580377"/>
            <a:ext cx="722320" cy="7121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3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CB2904F7-8DC8-40C6-ACD9-EC9534074841}"/>
              </a:ext>
            </a:extLst>
          </p:cNvPr>
          <p:cNvSpPr/>
          <p:nvPr/>
        </p:nvSpPr>
        <p:spPr>
          <a:xfrm>
            <a:off x="3416817" y="3580378"/>
            <a:ext cx="6219163" cy="712154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기능 설명 보완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B4FC78-AC43-4DA0-8422-998FA7DF3FC1}"/>
              </a:ext>
            </a:extLst>
          </p:cNvPr>
          <p:cNvSpPr/>
          <p:nvPr/>
        </p:nvSpPr>
        <p:spPr>
          <a:xfrm>
            <a:off x="2487103" y="4626785"/>
            <a:ext cx="722320" cy="7121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4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9" name="화살표: 오각형 18">
            <a:extLst>
              <a:ext uri="{FF2B5EF4-FFF2-40B4-BE49-F238E27FC236}">
                <a16:creationId xmlns:a16="http://schemas.microsoft.com/office/drawing/2014/main" id="{08496AD6-0610-4784-9D63-B60E8DC0DF5E}"/>
              </a:ext>
            </a:extLst>
          </p:cNvPr>
          <p:cNvSpPr/>
          <p:nvPr/>
        </p:nvSpPr>
        <p:spPr>
          <a:xfrm>
            <a:off x="3416817" y="4626786"/>
            <a:ext cx="6219163" cy="712154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진행 상황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E283EB-7311-4FFD-8E00-334787C39061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604F20E-4351-42EF-B75A-2581542A02CE}" type="slidenum">
              <a:rPr lang="en-US" altLang="ko-KR" sz="2800" i="1" smtClean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2ADDAF-E34C-4067-96B0-12E6C8836AB5}"/>
              </a:ext>
            </a:extLst>
          </p:cNvPr>
          <p:cNvSpPr/>
          <p:nvPr/>
        </p:nvSpPr>
        <p:spPr>
          <a:xfrm>
            <a:off x="2473250" y="5643706"/>
            <a:ext cx="722320" cy="7121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5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672DFC84-2B59-47C6-BC50-4AE2945FA5A4}"/>
              </a:ext>
            </a:extLst>
          </p:cNvPr>
          <p:cNvSpPr/>
          <p:nvPr/>
        </p:nvSpPr>
        <p:spPr>
          <a:xfrm>
            <a:off x="3402964" y="5643707"/>
            <a:ext cx="6219163" cy="712154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주간 계획 진행도</a:t>
            </a:r>
          </a:p>
        </p:txBody>
      </p:sp>
    </p:spTree>
    <p:extLst>
      <p:ext uri="{BB962C8B-B14F-4D97-AF65-F5344CB8AC3E}">
        <p14:creationId xmlns:p14="http://schemas.microsoft.com/office/powerpoint/2010/main" val="110974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로그인 유지 관리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주제 요약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7D2BE-64E5-42EA-9108-940F9A5ED58D}"/>
              </a:ext>
            </a:extLst>
          </p:cNvPr>
          <p:cNvSpPr txBox="1"/>
          <p:nvPr/>
        </p:nvSpPr>
        <p:spPr>
          <a:xfrm>
            <a:off x="342387" y="3370786"/>
            <a:ext cx="3564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웹툰 플랫폼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“</a:t>
            </a:r>
            <a:r>
              <a:rPr lang="ko-KR" altLang="en-US" sz="2400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한 곳에서 모아 읽자</a:t>
            </a:r>
            <a:r>
              <a:rPr lang="en-US" altLang="ko-KR" sz="2400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  <a:endParaRPr lang="ko-KR" altLang="en-US" sz="2400" dirty="0">
              <a:highlight>
                <a:srgbClr val="EAE5E2"/>
              </a:highligh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604F20E-4351-42EF-B75A-2581542A02CE}" type="slidenum">
              <a:rPr lang="en-US" altLang="ko-KR" sz="2800" i="1" smtClean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3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A97E0E-B85E-4269-8BFE-3F92868C1823}"/>
              </a:ext>
            </a:extLst>
          </p:cNvPr>
          <p:cNvGrpSpPr/>
          <p:nvPr/>
        </p:nvGrpSpPr>
        <p:grpSpPr>
          <a:xfrm>
            <a:off x="7531016" y="1404195"/>
            <a:ext cx="3778328" cy="5205696"/>
            <a:chOff x="7236376" y="1350150"/>
            <a:chExt cx="3778328" cy="520569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337F62E-3444-41CF-A844-3358CE634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45915" y="1423703"/>
              <a:ext cx="2157510" cy="445775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068DE10-4485-4B4C-BDE6-98B18907E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7823" l="1111" r="96000">
                          <a14:foregroundMark x1="71111" y1="90726" x2="28333" y2="91532"/>
                          <a14:foregroundMark x1="6222" y1="77016" x2="4222" y2="80726"/>
                          <a14:foregroundMark x1="35111" y1="96452" x2="46667" y2="97500"/>
                          <a14:foregroundMark x1="46667" y1="97500" x2="76667" y2="96774"/>
                          <a14:foregroundMark x1="76667" y1="96774" x2="90000" y2="96935"/>
                          <a14:foregroundMark x1="96444" y1="97823" x2="94111" y2="97823"/>
                          <a14:foregroundMark x1="10667" y1="6048" x2="10000" y2="11129"/>
                          <a14:foregroundMark x1="66046" y1="1918" x2="65333" y2="0"/>
                          <a14:foregroundMark x1="68333" y1="8065" x2="67278" y2="5229"/>
                          <a14:foregroundMark x1="10222" y1="9274" x2="10444" y2="11774"/>
                          <a14:foregroundMark x1="1889" y1="65726" x2="4444" y2="68952"/>
                          <a14:foregroundMark x1="1111" y1="79113" x2="1667" y2="81613"/>
                          <a14:backgroundMark x1="66667" y1="4032" x2="66667" y2="4032"/>
                          <a14:backgroundMark x1="65111" y1="2661" x2="66667" y2="5403"/>
                          <a14:backgroundMark x1="65111" y1="2984" x2="67222" y2="29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376" y="1350150"/>
              <a:ext cx="3778328" cy="5205696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3B8A964-B5EB-4C7E-B8F9-77A5CEE2F739}"/>
              </a:ext>
            </a:extLst>
          </p:cNvPr>
          <p:cNvGrpSpPr/>
          <p:nvPr/>
        </p:nvGrpSpPr>
        <p:grpSpPr>
          <a:xfrm>
            <a:off x="4009649" y="1285212"/>
            <a:ext cx="3494840" cy="5324679"/>
            <a:chOff x="966974" y="1950867"/>
            <a:chExt cx="3494840" cy="5324679"/>
          </a:xfrm>
        </p:grpSpPr>
        <p:graphicFrame>
          <p:nvGraphicFramePr>
            <p:cNvPr id="13" name="다이어그램 12">
              <a:extLst>
                <a:ext uri="{FF2B5EF4-FFF2-40B4-BE49-F238E27FC236}">
                  <a16:creationId xmlns:a16="http://schemas.microsoft.com/office/drawing/2014/main" id="{FC742EE3-5A81-44D7-8807-C29AEDC5C1B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72200179"/>
                </p:ext>
              </p:extLst>
            </p:nvPr>
          </p:nvGraphicFramePr>
          <p:xfrm flipH="1">
            <a:off x="966974" y="4267274"/>
            <a:ext cx="3494840" cy="300827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graphicFrame>
          <p:nvGraphicFramePr>
            <p:cNvPr id="10" name="다이어그램 9">
              <a:extLst>
                <a:ext uri="{FF2B5EF4-FFF2-40B4-BE49-F238E27FC236}">
                  <a16:creationId xmlns:a16="http://schemas.microsoft.com/office/drawing/2014/main" id="{B25A5A4D-50DC-4A1F-89D4-5C77C0D2C1A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46689934"/>
                </p:ext>
              </p:extLst>
            </p:nvPr>
          </p:nvGraphicFramePr>
          <p:xfrm flipH="1">
            <a:off x="966974" y="1950867"/>
            <a:ext cx="3494840" cy="300827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0" r:lo="rId11" r:qs="rId12" r:cs="rId1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54197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604F20E-4351-42EF-B75A-2581542A02CE}" type="slidenum">
              <a:rPr lang="en-US" altLang="ko-KR" sz="2800" i="1" smtClean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4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0CAA623-1DF2-480D-B27B-9C79713B7A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1048796" y="1348377"/>
            <a:ext cx="1654464" cy="1424517"/>
          </a:xfrm>
          <a:prstGeom prst="rect">
            <a:avLst/>
          </a:prstGeom>
        </p:spPr>
      </p:pic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C68F0B52-3906-48C6-ABBA-A632A3323EF0}"/>
              </a:ext>
            </a:extLst>
          </p:cNvPr>
          <p:cNvSpPr/>
          <p:nvPr/>
        </p:nvSpPr>
        <p:spPr>
          <a:xfrm>
            <a:off x="2927797" y="1592521"/>
            <a:ext cx="4818226" cy="754008"/>
          </a:xfrm>
          <a:prstGeom prst="wedgeRoundRectCallout">
            <a:avLst>
              <a:gd name="adj1" fmla="val -57390"/>
              <a:gd name="adj2" fmla="val 21330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기존의 어플과의 차별점이 보이지 않아요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64A808B0-DAB0-4A34-8D67-97E9D49C1B1C}"/>
              </a:ext>
            </a:extLst>
          </p:cNvPr>
          <p:cNvSpPr/>
          <p:nvPr/>
        </p:nvSpPr>
        <p:spPr>
          <a:xfrm>
            <a:off x="4097215" y="2773639"/>
            <a:ext cx="5026220" cy="754008"/>
          </a:xfrm>
          <a:prstGeom prst="wedgeRoundRectCallout">
            <a:avLst>
              <a:gd name="adj1" fmla="val 57051"/>
              <a:gd name="adj2" fmla="val 21232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로그인은 플랫폼 사정 상 힘들 것 같아요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6305A224-3BBF-49AE-9716-570EA6F1795E}"/>
              </a:ext>
            </a:extLst>
          </p:cNvPr>
          <p:cNvSpPr/>
          <p:nvPr/>
        </p:nvSpPr>
        <p:spPr>
          <a:xfrm>
            <a:off x="2915097" y="3954757"/>
            <a:ext cx="4567157" cy="754008"/>
          </a:xfrm>
          <a:prstGeom prst="wedgeRoundRectCallout">
            <a:avLst>
              <a:gd name="adj1" fmla="val -57786"/>
              <a:gd name="adj2" fmla="val 24828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추천 시스템에 대한 설명이 부족해요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9BFD766-5417-4B84-A221-2BFA45700C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1048796" y="3658605"/>
            <a:ext cx="1654464" cy="14245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F205FA0-3472-4F67-A776-D7210993D0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9390376" y="2383620"/>
            <a:ext cx="1654464" cy="14245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62A34A7-4492-4C19-A522-481CD4A84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9390376" y="4800620"/>
            <a:ext cx="1654464" cy="1424517"/>
          </a:xfrm>
          <a:prstGeom prst="rect">
            <a:avLst/>
          </a:prstGeom>
        </p:spPr>
      </p:pic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A56E3CEC-4AE7-4734-AC27-498712027687}"/>
              </a:ext>
            </a:extLst>
          </p:cNvPr>
          <p:cNvSpPr/>
          <p:nvPr/>
        </p:nvSpPr>
        <p:spPr>
          <a:xfrm>
            <a:off x="2435470" y="5135875"/>
            <a:ext cx="6687966" cy="754008"/>
          </a:xfrm>
          <a:prstGeom prst="wedgeRoundRectCallout">
            <a:avLst>
              <a:gd name="adj1" fmla="val 54991"/>
              <a:gd name="adj2" fmla="val 20061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인앱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브라우저를 사용할 경우 기존과 큰 차이를 못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느끼겠어요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35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highlight>
                <a:srgbClr val="EAE5E2"/>
              </a:highlight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기능 설명 보완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A4F3ADD-5B01-427F-9E0D-8228EE5A2FCD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5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F60E5C-75F7-4366-8B96-F077013B2E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84"/>
          <a:stretch/>
        </p:blipFill>
        <p:spPr>
          <a:xfrm>
            <a:off x="1424509" y="2050517"/>
            <a:ext cx="2600751" cy="21876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C34890-DEED-48C2-BF91-822C0AB085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0"/>
          <a:stretch/>
        </p:blipFill>
        <p:spPr>
          <a:xfrm>
            <a:off x="4882085" y="2132730"/>
            <a:ext cx="2427829" cy="21054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3F3D10-76C3-4266-900F-C8F32ABF7C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22" y="2132730"/>
            <a:ext cx="2010111" cy="20101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57315F-181D-4029-AB2A-DC8F18F7F479}"/>
              </a:ext>
            </a:extLst>
          </p:cNvPr>
          <p:cNvSpPr txBox="1"/>
          <p:nvPr/>
        </p:nvSpPr>
        <p:spPr>
          <a:xfrm>
            <a:off x="1661746" y="4661585"/>
            <a:ext cx="288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로그인 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A544C-02FA-46F0-8386-432BDA16A151}"/>
              </a:ext>
            </a:extLst>
          </p:cNvPr>
          <p:cNvSpPr txBox="1"/>
          <p:nvPr/>
        </p:nvSpPr>
        <p:spPr>
          <a:xfrm>
            <a:off x="5087817" y="4661587"/>
            <a:ext cx="288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인앱</a:t>
            </a:r>
            <a:r>
              <a:rPr lang="ko-KR" altLang="en-US" sz="24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브라우저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F1FC93-EC50-4A4A-9762-48E0397BE019}"/>
              </a:ext>
            </a:extLst>
          </p:cNvPr>
          <p:cNvSpPr txBox="1"/>
          <p:nvPr/>
        </p:nvSpPr>
        <p:spPr>
          <a:xfrm>
            <a:off x="8597672" y="4661586"/>
            <a:ext cx="288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작품 추천</a:t>
            </a:r>
          </a:p>
        </p:txBody>
      </p:sp>
    </p:spTree>
    <p:extLst>
      <p:ext uri="{BB962C8B-B14F-4D97-AF65-F5344CB8AC3E}">
        <p14:creationId xmlns:p14="http://schemas.microsoft.com/office/powerpoint/2010/main" val="3975797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highlight>
                <a:srgbClr val="EAE5E2"/>
              </a:highlight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기능 설명 보완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통합 로그인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A4F3ADD-5B01-427F-9E0D-8228EE5A2FCD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6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C50ACD-A576-46D4-9CC5-7E966BCCB933}"/>
              </a:ext>
            </a:extLst>
          </p:cNvPr>
          <p:cNvSpPr txBox="1"/>
          <p:nvPr/>
        </p:nvSpPr>
        <p:spPr>
          <a:xfrm>
            <a:off x="502919" y="3990492"/>
            <a:ext cx="251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통합 로그인</a:t>
            </a:r>
            <a:endParaRPr lang="en-US" altLang="ko-KR" sz="2800" dirty="0">
              <a:highlight>
                <a:srgbClr val="EAE5E2"/>
              </a:highligh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유지 및 관리</a:t>
            </a:r>
            <a:endParaRPr lang="ko-KR" altLang="en-US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42E5AB-BA3A-43DC-BE0F-43B70F2C1A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84"/>
          <a:stretch/>
        </p:blipFill>
        <p:spPr>
          <a:xfrm>
            <a:off x="698942" y="2261718"/>
            <a:ext cx="2122553" cy="178539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6A3C257-2BF6-4CAE-B99D-B48399E1555C}"/>
              </a:ext>
            </a:extLst>
          </p:cNvPr>
          <p:cNvSpPr/>
          <p:nvPr/>
        </p:nvSpPr>
        <p:spPr>
          <a:xfrm>
            <a:off x="3213541" y="1767254"/>
            <a:ext cx="7882351" cy="3925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ko-KR" altLang="en-US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300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개발의 한계점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플랫폼과의 제휴 문제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300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내용</a:t>
            </a:r>
            <a:endParaRPr lang="ko-KR" altLang="en-US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웹툰 연재처들의 로그인 유지 관리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웹툰 사이트들의 첫 로그인 필수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이후 앱 재실행 시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다시 로그인해야 하는 상황을 방지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주목적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여러 연재처들의 로그인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로그아웃 관리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00B029-D202-44CE-8968-5C7D09562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96"/>
          <a:stretch/>
        </p:blipFill>
        <p:spPr>
          <a:xfrm>
            <a:off x="8764433" y="2261718"/>
            <a:ext cx="2621605" cy="1923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DBE4D5-2733-4BB1-BA0F-28AFB50191C9}"/>
              </a:ext>
            </a:extLst>
          </p:cNvPr>
          <p:cNvSpPr/>
          <p:nvPr/>
        </p:nvSpPr>
        <p:spPr>
          <a:xfrm>
            <a:off x="8764433" y="2261718"/>
            <a:ext cx="1082952" cy="358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164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highlight>
                <a:srgbClr val="EAE5E2"/>
              </a:highlight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기능 설명 보완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인앱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브라우저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A4F3ADD-5B01-427F-9E0D-8228EE5A2FCD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7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C50ACD-A576-46D4-9CC5-7E966BCCB933}"/>
              </a:ext>
            </a:extLst>
          </p:cNvPr>
          <p:cNvSpPr txBox="1"/>
          <p:nvPr/>
        </p:nvSpPr>
        <p:spPr>
          <a:xfrm>
            <a:off x="502919" y="417513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인앱</a:t>
            </a:r>
            <a:r>
              <a:rPr lang="ko-KR" altLang="en-US" sz="2800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 브라우저</a:t>
            </a:r>
            <a:endParaRPr lang="ko-KR" altLang="en-US" sz="28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6A3C257-2BF6-4CAE-B99D-B48399E1555C}"/>
              </a:ext>
            </a:extLst>
          </p:cNvPr>
          <p:cNvSpPr/>
          <p:nvPr/>
        </p:nvSpPr>
        <p:spPr>
          <a:xfrm>
            <a:off x="3213541" y="1767254"/>
            <a:ext cx="8102159" cy="3925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ko-KR" altLang="en-US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300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개발의 한계점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웹툰 이미지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크롤링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후 앱 업로드는 </a:t>
            </a:r>
            <a:r>
              <a:rPr lang="ko-KR" altLang="en-US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저작권 위배</a:t>
            </a:r>
            <a:endParaRPr lang="en-US" altLang="ko-KR" dirty="0">
              <a:highlight>
                <a:srgbClr val="EAE5E2"/>
              </a:highligh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300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내용</a:t>
            </a:r>
            <a:endParaRPr lang="ko-KR" altLang="en-US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웹툰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회차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선택까지는 앱 자체 레이아웃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이후 웹툰 보기는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인앱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브라우저 방식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저작권 준수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주목적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웹툰을 한 앱에서 다 볼 수 있도록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0EE940-C915-4ABD-B1B9-A4980C1794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0"/>
          <a:stretch/>
        </p:blipFill>
        <p:spPr>
          <a:xfrm>
            <a:off x="776070" y="2414641"/>
            <a:ext cx="1968298" cy="17069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C060A6-4C18-411A-BCE5-3AD8B705D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083" y="1703148"/>
            <a:ext cx="2256546" cy="40158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85378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highlight>
                <a:srgbClr val="EAE5E2"/>
              </a:highlight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기능 설명 보완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작품 추천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A4F3ADD-5B01-427F-9E0D-8228EE5A2FCD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8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C50ACD-A576-46D4-9CC5-7E966BCCB933}"/>
              </a:ext>
            </a:extLst>
          </p:cNvPr>
          <p:cNvSpPr txBox="1"/>
          <p:nvPr/>
        </p:nvSpPr>
        <p:spPr>
          <a:xfrm>
            <a:off x="502919" y="417513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작품 추천</a:t>
            </a:r>
            <a:endParaRPr lang="ko-KR" altLang="en-US" sz="28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6A3C257-2BF6-4CAE-B99D-B48399E1555C}"/>
              </a:ext>
            </a:extLst>
          </p:cNvPr>
          <p:cNvSpPr/>
          <p:nvPr/>
        </p:nvSpPr>
        <p:spPr>
          <a:xfrm>
            <a:off x="3213541" y="1485905"/>
            <a:ext cx="8102159" cy="3925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ko-KR" altLang="en-US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300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타겟 세분화</a:t>
            </a:r>
            <a:endParaRPr lang="en-US" altLang="ko-KR" sz="2300" dirty="0">
              <a:highlight>
                <a:srgbClr val="EAE5E2"/>
              </a:highligh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u="sng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</a:t>
            </a:r>
            <a:r>
              <a:rPr lang="ko-KR" altLang="en-US" u="sng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태깅</a:t>
            </a:r>
            <a:r>
              <a:rPr lang="ko-KR" altLang="en-US" u="sng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vs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유사 사용자 기반</a:t>
            </a:r>
          </a:p>
          <a:p>
            <a:pPr>
              <a:lnSpc>
                <a:spcPct val="125000"/>
              </a:lnSpc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300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수집 데이터</a:t>
            </a:r>
            <a:endParaRPr lang="ko-KR" altLang="en-US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 반응 데이터 수집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>
              <a:lnSpc>
                <a:spcPct val="125000"/>
              </a:lnSpc>
            </a:pP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ex)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구독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데이터 수집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>
              <a:lnSpc>
                <a:spcPct val="125000"/>
              </a:lnSpc>
            </a:pP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ex]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웹툰 시청 시간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F5D730-F268-431B-B3E8-6862BCACA2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1" y="2401614"/>
            <a:ext cx="1653335" cy="16533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E3D1F3-A927-4B39-BDCE-B87A52507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000" y="1688849"/>
            <a:ext cx="2051838" cy="42477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410B6F8-FE90-4E16-8FDE-B38E741B1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902" y="4702355"/>
            <a:ext cx="5809226" cy="14993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9838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highlight>
                <a:srgbClr val="EAE5E2"/>
              </a:highlight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기능 설명 보완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작품 추천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A4F3ADD-5B01-427F-9E0D-8228EE5A2FCD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9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72B4C3-6CF7-4CB5-98D0-0B630E3A6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91" y="1463137"/>
            <a:ext cx="6277218" cy="482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95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</TotalTime>
  <Words>328</Words>
  <Application>Microsoft Office PowerPoint</Application>
  <PresentationFormat>와이드스크린</PresentationFormat>
  <Paragraphs>98</Paragraphs>
  <Slides>12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Adobe 고딕 Std B</vt:lpstr>
      <vt:lpstr>HY중고딕</vt:lpstr>
      <vt:lpstr>HY헤드라인M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KSY</cp:lastModifiedBy>
  <cp:revision>124</cp:revision>
  <dcterms:created xsi:type="dcterms:W3CDTF">2017-01-21T06:52:28Z</dcterms:created>
  <dcterms:modified xsi:type="dcterms:W3CDTF">2019-10-07T20:20:16Z</dcterms:modified>
</cp:coreProperties>
</file>